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7"/>
  </p:sldMasterIdLst>
  <p:notesMasterIdLst>
    <p:notesMasterId r:id="rId57"/>
  </p:notesMasterIdLst>
  <p:sldIdLst>
    <p:sldId id="560" r:id="rId8"/>
    <p:sldId id="287" r:id="rId9"/>
    <p:sldId id="2147477564" r:id="rId10"/>
    <p:sldId id="257" r:id="rId11"/>
    <p:sldId id="2147309073" r:id="rId12"/>
    <p:sldId id="2147309122" r:id="rId13"/>
    <p:sldId id="2147309130" r:id="rId14"/>
    <p:sldId id="2147309141" r:id="rId15"/>
    <p:sldId id="2147309209" r:id="rId16"/>
    <p:sldId id="2147309129" r:id="rId17"/>
    <p:sldId id="2147309152" r:id="rId18"/>
    <p:sldId id="2147309318" r:id="rId19"/>
    <p:sldId id="274" r:id="rId20"/>
    <p:sldId id="2147309319" r:id="rId21"/>
    <p:sldId id="2147309320" r:id="rId22"/>
    <p:sldId id="2147309110" r:id="rId23"/>
    <p:sldId id="2147309109" r:id="rId24"/>
    <p:sldId id="2147309212" r:id="rId25"/>
    <p:sldId id="2147309156" r:id="rId26"/>
    <p:sldId id="2147309321" r:id="rId27"/>
    <p:sldId id="268" r:id="rId28"/>
    <p:sldId id="2147139833" r:id="rId29"/>
    <p:sldId id="2147309232" r:id="rId30"/>
    <p:sldId id="2147309151" r:id="rId31"/>
    <p:sldId id="2147309328" r:id="rId32"/>
    <p:sldId id="2147309148" r:id="rId33"/>
    <p:sldId id="2147309114" r:id="rId34"/>
    <p:sldId id="2147309215" r:id="rId35"/>
    <p:sldId id="2147309316" r:id="rId36"/>
    <p:sldId id="2147139826" r:id="rId37"/>
    <p:sldId id="2147477565" r:id="rId38"/>
    <p:sldId id="2147309189" r:id="rId39"/>
    <p:sldId id="2147309323" r:id="rId40"/>
    <p:sldId id="2147309322" r:id="rId41"/>
    <p:sldId id="264" r:id="rId42"/>
    <p:sldId id="447" r:id="rId43"/>
    <p:sldId id="263" r:id="rId44"/>
    <p:sldId id="279" r:id="rId45"/>
    <p:sldId id="262" r:id="rId46"/>
    <p:sldId id="261" r:id="rId47"/>
    <p:sldId id="2147477539" r:id="rId48"/>
    <p:sldId id="2147477541" r:id="rId49"/>
    <p:sldId id="2147477540" r:id="rId50"/>
    <p:sldId id="2147477557" r:id="rId51"/>
    <p:sldId id="2147309330" r:id="rId52"/>
    <p:sldId id="2147477563" r:id="rId53"/>
    <p:sldId id="2147309128" r:id="rId54"/>
    <p:sldId id="2147309223" r:id="rId55"/>
    <p:sldId id="347" r:id="rId5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
          <p15:clr>
            <a:srgbClr val="A4A3A4"/>
          </p15:clr>
        </p15:guide>
        <p15:guide id="2" orient="horz" pos="338">
          <p15:clr>
            <a:srgbClr val="A4A3A4"/>
          </p15:clr>
        </p15:guide>
        <p15:guide id="3" orient="horz" pos="2160">
          <p15:clr>
            <a:srgbClr val="A4A3A4"/>
          </p15:clr>
        </p15:guide>
        <p15:guide id="4" orient="horz" pos="3992">
          <p15:clr>
            <a:srgbClr val="A4A3A4"/>
          </p15:clr>
        </p15:guide>
        <p15:guide id="5" orient="horz" pos="4105">
          <p15:clr>
            <a:srgbClr val="A4A3A4"/>
          </p15:clr>
        </p15:guide>
        <p15:guide id="6" orient="horz" pos="1006">
          <p15:clr>
            <a:srgbClr val="A4A3A4"/>
          </p15:clr>
        </p15:guide>
        <p15:guide id="7" orient="horz" pos="1250">
          <p15:clr>
            <a:srgbClr val="A4A3A4"/>
          </p15:clr>
        </p15:guide>
        <p15:guide id="8" pos="3144">
          <p15:clr>
            <a:srgbClr val="A4A3A4"/>
          </p15:clr>
        </p15:guide>
        <p15:guide id="9" pos="341">
          <p15:clr>
            <a:srgbClr val="A4A3A4"/>
          </p15:clr>
        </p15:guide>
        <p15:guide id="10" pos="1746">
          <p15:clr>
            <a:srgbClr val="A4A3A4"/>
          </p15:clr>
        </p15:guide>
        <p15:guide id="11" pos="3620">
          <p15:clr>
            <a:srgbClr val="A4A3A4"/>
          </p15:clr>
        </p15:guide>
        <p15:guide id="12" pos="3839">
          <p15:clr>
            <a:srgbClr val="A4A3A4"/>
          </p15:clr>
        </p15:guide>
        <p15:guide id="13" pos="5950">
          <p15:clr>
            <a:srgbClr val="A4A3A4"/>
          </p15:clr>
        </p15:guide>
        <p15:guide id="14" pos="7349">
          <p15:clr>
            <a:srgbClr val="A4A3A4"/>
          </p15:clr>
        </p15:guide>
        <p15:guide id="15" pos="4057">
          <p15:clr>
            <a:srgbClr val="A4A3A4"/>
          </p15:clr>
        </p15:guide>
        <p15:guide id="16" pos="4551">
          <p15:clr>
            <a:srgbClr val="A4A3A4"/>
          </p15:clr>
        </p15:guide>
        <p15:guide id="17" pos="6917">
          <p15:clr>
            <a:srgbClr val="A4A3A4"/>
          </p15:clr>
        </p15:guide>
        <p15:guide id="18" pos="613">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1D740D-5AF5-F002-1F5E-9F23550E7C35}" name="Overgaard, Shauna M., Ph.D." initials="OP" userId="S::overgaard.shauna@mayo.edu::58824590-523c-475d-a67a-43a332d4a8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9E8"/>
    <a:srgbClr val="CCECF4"/>
    <a:srgbClr val="FFFFFF"/>
    <a:srgbClr val="029FC6"/>
    <a:srgbClr val="0A8E9D"/>
    <a:srgbClr val="7F7F7F"/>
    <a:srgbClr val="8246AF"/>
    <a:srgbClr val="D9D9D9"/>
    <a:srgbClr val="000000"/>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E9A1A-C6D6-4354-B853-F012FC6E0DBD}" v="425" dt="2024-02-02T06:56:48.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07" autoAdjust="0"/>
    <p:restoredTop sz="60540" autoAdjust="0"/>
  </p:normalViewPr>
  <p:slideViewPr>
    <p:cSldViewPr snapToGrid="0" showGuides="1">
      <p:cViewPr varScale="1">
        <p:scale>
          <a:sx n="96" d="100"/>
          <a:sy n="96" d="100"/>
        </p:scale>
        <p:origin x="4914" y="84"/>
      </p:cViewPr>
      <p:guideLst>
        <p:guide orient="horz" pos="219"/>
        <p:guide orient="horz" pos="338"/>
        <p:guide orient="horz" pos="2160"/>
        <p:guide orient="horz" pos="3992"/>
        <p:guide orient="horz" pos="4105"/>
        <p:guide orient="horz" pos="1006"/>
        <p:guide orient="horz" pos="1250"/>
        <p:guide pos="3144"/>
        <p:guide pos="341"/>
        <p:guide pos="1746"/>
        <p:guide pos="3620"/>
        <p:guide pos="3839"/>
        <p:guide pos="5950"/>
        <p:guide pos="7349"/>
        <p:guide pos="4057"/>
        <p:guide pos="4551"/>
        <p:guide pos="6917"/>
        <p:guide pos="61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microsoft.com/office/2015/10/relationships/revisionInfo" Target="revisionInfo.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microsoft.com/office/2018/10/relationships/authors" Targe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a MacLaren" userId="f220def6-30aa-4ba0-a643-480cb70a2c10" providerId="ADAL" clId="{5DEE9A1A-C6D6-4354-B853-F012FC6E0DBD}"/>
    <pc:docChg chg="undo custSel modSld">
      <pc:chgData name="Nora MacLaren" userId="f220def6-30aa-4ba0-a643-480cb70a2c10" providerId="ADAL" clId="{5DEE9A1A-C6D6-4354-B853-F012FC6E0DBD}" dt="2024-01-30T13:54:04.106" v="8969" actId="20577"/>
      <pc:docMkLst>
        <pc:docMk/>
      </pc:docMkLst>
      <pc:sldChg chg="addSp delSp modSp mod">
        <pc:chgData name="Nora MacLaren" userId="f220def6-30aa-4ba0-a643-480cb70a2c10" providerId="ADAL" clId="{5DEE9A1A-C6D6-4354-B853-F012FC6E0DBD}" dt="2024-01-30T13:42:55.280" v="8948" actId="962"/>
        <pc:sldMkLst>
          <pc:docMk/>
          <pc:sldMk cId="267071575" sldId="257"/>
        </pc:sldMkLst>
        <pc:spChg chg="del mod">
          <ac:chgData name="Nora MacLaren" userId="f220def6-30aa-4ba0-a643-480cb70a2c10" providerId="ADAL" clId="{5DEE9A1A-C6D6-4354-B853-F012FC6E0DBD}" dt="2024-01-30T09:48:42.413" v="165" actId="21"/>
          <ac:spMkLst>
            <pc:docMk/>
            <pc:sldMk cId="267071575" sldId="257"/>
            <ac:spMk id="2" creationId="{E40D815C-7065-6196-E30D-41B80206792C}"/>
          </ac:spMkLst>
        </pc:spChg>
        <pc:spChg chg="mod">
          <ac:chgData name="Nora MacLaren" userId="f220def6-30aa-4ba0-a643-480cb70a2c10" providerId="ADAL" clId="{5DEE9A1A-C6D6-4354-B853-F012FC6E0DBD}" dt="2024-01-30T13:06:18.993" v="5516" actId="13244"/>
          <ac:spMkLst>
            <pc:docMk/>
            <pc:sldMk cId="267071575" sldId="257"/>
            <ac:spMk id="3" creationId="{48E73139-D103-CA4C-AAD4-DD2BE54C7E72}"/>
          </ac:spMkLst>
        </pc:spChg>
        <pc:spChg chg="add mod">
          <ac:chgData name="Nora MacLaren" userId="f220def6-30aa-4ba0-a643-480cb70a2c10" providerId="ADAL" clId="{5DEE9A1A-C6D6-4354-B853-F012FC6E0DBD}" dt="2024-01-30T13:42:54.460" v="8946" actId="962"/>
          <ac:spMkLst>
            <pc:docMk/>
            <pc:sldMk cId="267071575" sldId="257"/>
            <ac:spMk id="4" creationId="{E40D815C-7065-6196-E30D-41B80206792C}"/>
          </ac:spMkLst>
        </pc:spChg>
        <pc:spChg chg="add mod">
          <ac:chgData name="Nora MacLaren" userId="f220def6-30aa-4ba0-a643-480cb70a2c10" providerId="ADAL" clId="{5DEE9A1A-C6D6-4354-B853-F012FC6E0DBD}" dt="2024-01-30T13:42:54.895" v="8947" actId="962"/>
          <ac:spMkLst>
            <pc:docMk/>
            <pc:sldMk cId="267071575" sldId="257"/>
            <ac:spMk id="5" creationId="{39A293E3-858A-5BFF-DED2-5C05203769FF}"/>
          </ac:spMkLst>
        </pc:spChg>
        <pc:spChg chg="add mod">
          <ac:chgData name="Nora MacLaren" userId="f220def6-30aa-4ba0-a643-480cb70a2c10" providerId="ADAL" clId="{5DEE9A1A-C6D6-4354-B853-F012FC6E0DBD}" dt="2024-01-30T13:42:55.280" v="8948" actId="962"/>
          <ac:spMkLst>
            <pc:docMk/>
            <pc:sldMk cId="267071575" sldId="257"/>
            <ac:spMk id="6" creationId="{5D65E59F-DAF3-5DF7-87F7-5F0EF242EDDB}"/>
          </ac:spMkLst>
        </pc:spChg>
        <pc:spChg chg="mod">
          <ac:chgData name="Nora MacLaren" userId="f220def6-30aa-4ba0-a643-480cb70a2c10" providerId="ADAL" clId="{5DEE9A1A-C6D6-4354-B853-F012FC6E0DBD}" dt="2024-01-30T09:48:47.063" v="166" actId="962"/>
          <ac:spMkLst>
            <pc:docMk/>
            <pc:sldMk cId="267071575" sldId="257"/>
            <ac:spMk id="7" creationId="{99A5AEB1-4417-6D6B-A74C-BEDB686C67BA}"/>
          </ac:spMkLst>
        </pc:spChg>
        <pc:spChg chg="mod">
          <ac:chgData name="Nora MacLaren" userId="f220def6-30aa-4ba0-a643-480cb70a2c10" providerId="ADAL" clId="{5DEE9A1A-C6D6-4354-B853-F012FC6E0DBD}" dt="2024-01-30T13:06:24.043" v="5517" actId="962"/>
          <ac:spMkLst>
            <pc:docMk/>
            <pc:sldMk cId="267071575" sldId="257"/>
            <ac:spMk id="9" creationId="{6D129EB9-500E-DF5B-E1C0-380650757C1A}"/>
          </ac:spMkLst>
        </pc:spChg>
        <pc:spChg chg="mod topLvl">
          <ac:chgData name="Nora MacLaren" userId="f220def6-30aa-4ba0-a643-480cb70a2c10" providerId="ADAL" clId="{5DEE9A1A-C6D6-4354-B853-F012FC6E0DBD}" dt="2024-01-30T13:07:04.713" v="5519" actId="165"/>
          <ac:spMkLst>
            <pc:docMk/>
            <pc:sldMk cId="267071575" sldId="257"/>
            <ac:spMk id="11" creationId="{CA8F94DF-107A-0672-7FD6-C1AB76AD164B}"/>
          </ac:spMkLst>
        </pc:spChg>
        <pc:spChg chg="mod ord topLvl">
          <ac:chgData name="Nora MacLaren" userId="f220def6-30aa-4ba0-a643-480cb70a2c10" providerId="ADAL" clId="{5DEE9A1A-C6D6-4354-B853-F012FC6E0DBD}" dt="2024-01-30T13:42:46.570" v="8944" actId="13244"/>
          <ac:spMkLst>
            <pc:docMk/>
            <pc:sldMk cId="267071575" sldId="257"/>
            <ac:spMk id="12" creationId="{E1F93BDE-8623-34BA-8FC8-13C2CBB931C4}"/>
          </ac:spMkLst>
        </pc:spChg>
        <pc:spChg chg="mod">
          <ac:chgData name="Nora MacLaren" userId="f220def6-30aa-4ba0-a643-480cb70a2c10" providerId="ADAL" clId="{5DEE9A1A-C6D6-4354-B853-F012FC6E0DBD}" dt="2024-01-30T13:07:25.433" v="5524" actId="13244"/>
          <ac:spMkLst>
            <pc:docMk/>
            <pc:sldMk cId="267071575" sldId="257"/>
            <ac:spMk id="13" creationId="{2C140AB1-10D9-C265-2844-B3C1C2E2B993}"/>
          </ac:spMkLst>
        </pc:spChg>
        <pc:spChg chg="del mod">
          <ac:chgData name="Nora MacLaren" userId="f220def6-30aa-4ba0-a643-480cb70a2c10" providerId="ADAL" clId="{5DEE9A1A-C6D6-4354-B853-F012FC6E0DBD}" dt="2024-01-30T09:49:08.568" v="171" actId="21"/>
          <ac:spMkLst>
            <pc:docMk/>
            <pc:sldMk cId="267071575" sldId="257"/>
            <ac:spMk id="14" creationId="{39A293E3-858A-5BFF-DED2-5C05203769FF}"/>
          </ac:spMkLst>
        </pc:spChg>
        <pc:spChg chg="mod topLvl">
          <ac:chgData name="Nora MacLaren" userId="f220def6-30aa-4ba0-a643-480cb70a2c10" providerId="ADAL" clId="{5DEE9A1A-C6D6-4354-B853-F012FC6E0DBD}" dt="2024-01-30T13:07:12.163" v="5520" actId="165"/>
          <ac:spMkLst>
            <pc:docMk/>
            <pc:sldMk cId="267071575" sldId="257"/>
            <ac:spMk id="16" creationId="{D78B019E-5481-D7F8-4C3E-4B30ABAA656A}"/>
          </ac:spMkLst>
        </pc:spChg>
        <pc:spChg chg="mod ord topLvl">
          <ac:chgData name="Nora MacLaren" userId="f220def6-30aa-4ba0-a643-480cb70a2c10" providerId="ADAL" clId="{5DEE9A1A-C6D6-4354-B853-F012FC6E0DBD}" dt="2024-01-30T13:42:49.650" v="8945" actId="13244"/>
          <ac:spMkLst>
            <pc:docMk/>
            <pc:sldMk cId="267071575" sldId="257"/>
            <ac:spMk id="17" creationId="{4B7FBA6F-6733-360C-8484-0610C98005A4}"/>
          </ac:spMkLst>
        </pc:spChg>
        <pc:spChg chg="mod">
          <ac:chgData name="Nora MacLaren" userId="f220def6-30aa-4ba0-a643-480cb70a2c10" providerId="ADAL" clId="{5DEE9A1A-C6D6-4354-B853-F012FC6E0DBD}" dt="2024-01-30T09:49:19.603" v="177" actId="962"/>
          <ac:spMkLst>
            <pc:docMk/>
            <pc:sldMk cId="267071575" sldId="257"/>
            <ac:spMk id="18" creationId="{4C781677-105C-8C46-4A8A-4D192ED51C01}"/>
          </ac:spMkLst>
        </pc:spChg>
        <pc:spChg chg="del">
          <ac:chgData name="Nora MacLaren" userId="f220def6-30aa-4ba0-a643-480cb70a2c10" providerId="ADAL" clId="{5DEE9A1A-C6D6-4354-B853-F012FC6E0DBD}" dt="2024-01-30T09:49:17.674" v="176" actId="21"/>
          <ac:spMkLst>
            <pc:docMk/>
            <pc:sldMk cId="267071575" sldId="257"/>
            <ac:spMk id="19" creationId="{5D65E59F-DAF3-5DF7-87F7-5F0EF242EDDB}"/>
          </ac:spMkLst>
        </pc:spChg>
        <pc:spChg chg="mod topLvl">
          <ac:chgData name="Nora MacLaren" userId="f220def6-30aa-4ba0-a643-480cb70a2c10" providerId="ADAL" clId="{5DEE9A1A-C6D6-4354-B853-F012FC6E0DBD}" dt="2024-01-30T13:06:57.456" v="5518" actId="165"/>
          <ac:spMkLst>
            <pc:docMk/>
            <pc:sldMk cId="267071575" sldId="257"/>
            <ac:spMk id="95" creationId="{00000000-0000-0000-0000-000000000000}"/>
          </ac:spMkLst>
        </pc:spChg>
        <pc:spChg chg="mod ord topLvl">
          <ac:chgData name="Nora MacLaren" userId="f220def6-30aa-4ba0-a643-480cb70a2c10" providerId="ADAL" clId="{5DEE9A1A-C6D6-4354-B853-F012FC6E0DBD}" dt="2024-01-30T13:42:42.950" v="8943" actId="13244"/>
          <ac:spMkLst>
            <pc:docMk/>
            <pc:sldMk cId="267071575" sldId="257"/>
            <ac:spMk id="96" creationId="{00000000-0000-0000-0000-000000000000}"/>
          </ac:spMkLst>
        </pc:spChg>
        <pc:grpChg chg="add del mod">
          <ac:chgData name="Nora MacLaren" userId="f220def6-30aa-4ba0-a643-480cb70a2c10" providerId="ADAL" clId="{5DEE9A1A-C6D6-4354-B853-F012FC6E0DBD}" dt="2024-01-30T13:07:04.713" v="5519" actId="165"/>
          <ac:grpSpMkLst>
            <pc:docMk/>
            <pc:sldMk cId="267071575" sldId="257"/>
            <ac:grpSpMk id="10" creationId="{FBBA3A2D-94B9-31C5-0135-AE014158D86C}"/>
          </ac:grpSpMkLst>
        </pc:grpChg>
        <pc:grpChg chg="del mod">
          <ac:chgData name="Nora MacLaren" userId="f220def6-30aa-4ba0-a643-480cb70a2c10" providerId="ADAL" clId="{5DEE9A1A-C6D6-4354-B853-F012FC6E0DBD}" dt="2024-01-30T13:07:12.163" v="5520" actId="165"/>
          <ac:grpSpMkLst>
            <pc:docMk/>
            <pc:sldMk cId="267071575" sldId="257"/>
            <ac:grpSpMk id="15" creationId="{4161B6AB-4796-1044-59E7-C39B49DEDB84}"/>
          </ac:grpSpMkLst>
        </pc:grpChg>
        <pc:grpChg chg="del mod">
          <ac:chgData name="Nora MacLaren" userId="f220def6-30aa-4ba0-a643-480cb70a2c10" providerId="ADAL" clId="{5DEE9A1A-C6D6-4354-B853-F012FC6E0DBD}" dt="2024-01-30T13:06:57.456" v="5518" actId="165"/>
          <ac:grpSpMkLst>
            <pc:docMk/>
            <pc:sldMk cId="267071575" sldId="257"/>
            <ac:grpSpMk id="94" creationId="{00000000-0000-0000-0000-000000000000}"/>
          </ac:grpSpMkLst>
        </pc:grpChg>
      </pc:sldChg>
      <pc:sldChg chg="delSp modSp mod">
        <pc:chgData name="Nora MacLaren" userId="f220def6-30aa-4ba0-a643-480cb70a2c10" providerId="ADAL" clId="{5DEE9A1A-C6D6-4354-B853-F012FC6E0DBD}" dt="2024-01-30T13:40:38.186" v="8637" actId="13244"/>
        <pc:sldMkLst>
          <pc:docMk/>
          <pc:sldMk cId="1261802427" sldId="261"/>
        </pc:sldMkLst>
        <pc:spChg chg="mod ord">
          <ac:chgData name="Nora MacLaren" userId="f220def6-30aa-4ba0-a643-480cb70a2c10" providerId="ADAL" clId="{5DEE9A1A-C6D6-4354-B853-F012FC6E0DBD}" dt="2024-01-30T13:40:08.757" v="8633" actId="13244"/>
          <ac:spMkLst>
            <pc:docMk/>
            <pc:sldMk cId="1261802427" sldId="261"/>
            <ac:spMk id="6" creationId="{570AD008-EF79-4E57-82BF-5855051F1287}"/>
          </ac:spMkLst>
        </pc:spChg>
        <pc:spChg chg="mod topLvl">
          <ac:chgData name="Nora MacLaren" userId="f220def6-30aa-4ba0-a643-480cb70a2c10" providerId="ADAL" clId="{5DEE9A1A-C6D6-4354-B853-F012FC6E0DBD}" dt="2024-01-30T13:40:19.442" v="8635" actId="165"/>
          <ac:spMkLst>
            <pc:docMk/>
            <pc:sldMk cId="1261802427" sldId="261"/>
            <ac:spMk id="7" creationId="{97C53E1F-43BD-2822-59F6-5FAB455503C7}"/>
          </ac:spMkLst>
        </pc:spChg>
        <pc:spChg chg="mod topLvl">
          <ac:chgData name="Nora MacLaren" userId="f220def6-30aa-4ba0-a643-480cb70a2c10" providerId="ADAL" clId="{5DEE9A1A-C6D6-4354-B853-F012FC6E0DBD}" dt="2024-01-30T13:40:19.442" v="8635" actId="165"/>
          <ac:spMkLst>
            <pc:docMk/>
            <pc:sldMk cId="1261802427" sldId="261"/>
            <ac:spMk id="8" creationId="{9C7E6A19-3EC8-CA6A-6D08-C4E800F54183}"/>
          </ac:spMkLst>
        </pc:spChg>
        <pc:spChg chg="mod topLvl">
          <ac:chgData name="Nora MacLaren" userId="f220def6-30aa-4ba0-a643-480cb70a2c10" providerId="ADAL" clId="{5DEE9A1A-C6D6-4354-B853-F012FC6E0DBD}" dt="2024-01-30T13:40:19.442" v="8635" actId="165"/>
          <ac:spMkLst>
            <pc:docMk/>
            <pc:sldMk cId="1261802427" sldId="261"/>
            <ac:spMk id="9" creationId="{75808F1F-AC30-3E57-A867-ACB3373575F2}"/>
          </ac:spMkLst>
        </pc:spChg>
        <pc:spChg chg="mod topLvl">
          <ac:chgData name="Nora MacLaren" userId="f220def6-30aa-4ba0-a643-480cb70a2c10" providerId="ADAL" clId="{5DEE9A1A-C6D6-4354-B853-F012FC6E0DBD}" dt="2024-01-30T13:40:19.442" v="8635" actId="165"/>
          <ac:spMkLst>
            <pc:docMk/>
            <pc:sldMk cId="1261802427" sldId="261"/>
            <ac:spMk id="10" creationId="{5809F63B-4F5B-CD9E-3165-EE74430D9234}"/>
          </ac:spMkLst>
        </pc:spChg>
        <pc:spChg chg="mod topLvl">
          <ac:chgData name="Nora MacLaren" userId="f220def6-30aa-4ba0-a643-480cb70a2c10" providerId="ADAL" clId="{5DEE9A1A-C6D6-4354-B853-F012FC6E0DBD}" dt="2024-01-30T13:40:19.442" v="8635" actId="165"/>
          <ac:spMkLst>
            <pc:docMk/>
            <pc:sldMk cId="1261802427" sldId="261"/>
            <ac:spMk id="11" creationId="{6A74E93A-2135-5DCF-8D28-1B1972F37553}"/>
          </ac:spMkLst>
        </pc:spChg>
        <pc:spChg chg="mod topLvl">
          <ac:chgData name="Nora MacLaren" userId="f220def6-30aa-4ba0-a643-480cb70a2c10" providerId="ADAL" clId="{5DEE9A1A-C6D6-4354-B853-F012FC6E0DBD}" dt="2024-01-30T13:40:19.442" v="8635" actId="165"/>
          <ac:spMkLst>
            <pc:docMk/>
            <pc:sldMk cId="1261802427" sldId="261"/>
            <ac:spMk id="12" creationId="{D2546327-F472-C0AC-8BE4-79062F4409B1}"/>
          </ac:spMkLst>
        </pc:spChg>
        <pc:grpChg chg="del mod">
          <ac:chgData name="Nora MacLaren" userId="f220def6-30aa-4ba0-a643-480cb70a2c10" providerId="ADAL" clId="{5DEE9A1A-C6D6-4354-B853-F012FC6E0DBD}" dt="2024-01-30T13:40:19.442" v="8635" actId="165"/>
          <ac:grpSpMkLst>
            <pc:docMk/>
            <pc:sldMk cId="1261802427" sldId="261"/>
            <ac:grpSpMk id="4" creationId="{EF7E3B35-28AE-E3A7-6C00-2573F9421555}"/>
          </ac:grpSpMkLst>
        </pc:grpChg>
        <pc:graphicFrameChg chg="del mod">
          <ac:chgData name="Nora MacLaren" userId="f220def6-30aa-4ba0-a643-480cb70a2c10" providerId="ADAL" clId="{5DEE9A1A-C6D6-4354-B853-F012FC6E0DBD}" dt="2024-01-30T13:40:14.212" v="8634" actId="18245"/>
          <ac:graphicFrameMkLst>
            <pc:docMk/>
            <pc:sldMk cId="1261802427" sldId="261"/>
            <ac:graphicFrameMk id="5" creationId="{2FEB0538-C48E-651A-8538-056A0F3DA9FE}"/>
          </ac:graphicFrameMkLst>
        </pc:graphicFrameChg>
        <pc:picChg chg="mod">
          <ac:chgData name="Nora MacLaren" userId="f220def6-30aa-4ba0-a643-480cb70a2c10" providerId="ADAL" clId="{5DEE9A1A-C6D6-4354-B853-F012FC6E0DBD}" dt="2024-01-30T12:58:32.276" v="4624" actId="962"/>
          <ac:picMkLst>
            <pc:docMk/>
            <pc:sldMk cId="1261802427" sldId="261"/>
            <ac:picMk id="2" creationId="{DD5A4A38-B2CA-ED28-DB8A-342AC09200AE}"/>
          </ac:picMkLst>
        </pc:picChg>
        <pc:picChg chg="mod ord">
          <ac:chgData name="Nora MacLaren" userId="f220def6-30aa-4ba0-a643-480cb70a2c10" providerId="ADAL" clId="{5DEE9A1A-C6D6-4354-B853-F012FC6E0DBD}" dt="2024-01-30T13:40:38.186" v="8637" actId="13244"/>
          <ac:picMkLst>
            <pc:docMk/>
            <pc:sldMk cId="1261802427" sldId="261"/>
            <ac:picMk id="3" creationId="{C30D828D-21CD-C4A9-8BCC-B9617F227D4D}"/>
          </ac:picMkLst>
        </pc:picChg>
      </pc:sldChg>
      <pc:sldChg chg="delSp modSp mod modNotesTx">
        <pc:chgData name="Nora MacLaren" userId="f220def6-30aa-4ba0-a643-480cb70a2c10" providerId="ADAL" clId="{5DEE9A1A-C6D6-4354-B853-F012FC6E0DBD}" dt="2024-01-30T13:53:17.661" v="8959" actId="20577"/>
        <pc:sldMkLst>
          <pc:docMk/>
          <pc:sldMk cId="981611792" sldId="262"/>
        </pc:sldMkLst>
        <pc:spChg chg="mod">
          <ac:chgData name="Nora MacLaren" userId="f220def6-30aa-4ba0-a643-480cb70a2c10" providerId="ADAL" clId="{5DEE9A1A-C6D6-4354-B853-F012FC6E0DBD}" dt="2024-01-30T12:58:06.366" v="4531" actId="962"/>
          <ac:spMkLst>
            <pc:docMk/>
            <pc:sldMk cId="981611792" sldId="262"/>
            <ac:spMk id="6" creationId="{00000000-0000-0000-0000-000000000000}"/>
          </ac:spMkLst>
        </pc:spChg>
        <pc:spChg chg="mod ord">
          <ac:chgData name="Nora MacLaren" userId="f220def6-30aa-4ba0-a643-480cb70a2c10" providerId="ADAL" clId="{5DEE9A1A-C6D6-4354-B853-F012FC6E0DBD}" dt="2024-01-30T13:28:38.571" v="7584" actId="13244"/>
          <ac:spMkLst>
            <pc:docMk/>
            <pc:sldMk cId="981611792" sldId="262"/>
            <ac:spMk id="7" creationId="{998B99E9-6C04-401A-9B67-C6CB18ECC3AE}"/>
          </ac:spMkLst>
        </pc:spChg>
        <pc:spChg chg="mod">
          <ac:chgData name="Nora MacLaren" userId="f220def6-30aa-4ba0-a643-480cb70a2c10" providerId="ADAL" clId="{5DEE9A1A-C6D6-4354-B853-F012FC6E0DBD}" dt="2024-01-30T13:28:46.600" v="7585" actId="962"/>
          <ac:spMkLst>
            <pc:docMk/>
            <pc:sldMk cId="981611792" sldId="262"/>
            <ac:spMk id="8" creationId="{0900BF19-6826-42E7-AE6C-D57C7F0177A1}"/>
          </ac:spMkLst>
        </pc:spChg>
        <pc:spChg chg="mod topLvl">
          <ac:chgData name="Nora MacLaren" userId="f220def6-30aa-4ba0-a643-480cb70a2c10" providerId="ADAL" clId="{5DEE9A1A-C6D6-4354-B853-F012FC6E0DBD}" dt="2024-01-30T13:29:39.586" v="7593" actId="962"/>
          <ac:spMkLst>
            <pc:docMk/>
            <pc:sldMk cId="981611792" sldId="262"/>
            <ac:spMk id="10" creationId="{D0E42FA9-8BBE-EC35-CB22-8173B0B23C0F}"/>
          </ac:spMkLst>
        </pc:spChg>
        <pc:spChg chg="mod topLvl">
          <ac:chgData name="Nora MacLaren" userId="f220def6-30aa-4ba0-a643-480cb70a2c10" providerId="ADAL" clId="{5DEE9A1A-C6D6-4354-B853-F012FC6E0DBD}" dt="2024-01-30T13:29:42.788" v="7594" actId="962"/>
          <ac:spMkLst>
            <pc:docMk/>
            <pc:sldMk cId="981611792" sldId="262"/>
            <ac:spMk id="11" creationId="{CB7A4EEF-4CB3-81B1-D8E3-BCA0CBAF379F}"/>
          </ac:spMkLst>
        </pc:spChg>
        <pc:spChg chg="mod topLvl">
          <ac:chgData name="Nora MacLaren" userId="f220def6-30aa-4ba0-a643-480cb70a2c10" providerId="ADAL" clId="{5DEE9A1A-C6D6-4354-B853-F012FC6E0DBD}" dt="2024-01-30T13:29:34.707" v="7592" actId="962"/>
          <ac:spMkLst>
            <pc:docMk/>
            <pc:sldMk cId="981611792" sldId="262"/>
            <ac:spMk id="12" creationId="{E3FB2958-408A-DFC8-44C2-5E9547DB13CE}"/>
          </ac:spMkLst>
        </pc:spChg>
        <pc:spChg chg="mod topLvl">
          <ac:chgData name="Nora MacLaren" userId="f220def6-30aa-4ba0-a643-480cb70a2c10" providerId="ADAL" clId="{5DEE9A1A-C6D6-4354-B853-F012FC6E0DBD}" dt="2024-01-30T13:29:51.035" v="7595" actId="962"/>
          <ac:spMkLst>
            <pc:docMk/>
            <pc:sldMk cId="981611792" sldId="262"/>
            <ac:spMk id="13" creationId="{56AFB0B7-9A06-95A2-50FA-45E01D9620D0}"/>
          </ac:spMkLst>
        </pc:spChg>
        <pc:spChg chg="mod topLvl">
          <ac:chgData name="Nora MacLaren" userId="f220def6-30aa-4ba0-a643-480cb70a2c10" providerId="ADAL" clId="{5DEE9A1A-C6D6-4354-B853-F012FC6E0DBD}" dt="2024-01-30T13:29:53.495" v="7596" actId="962"/>
          <ac:spMkLst>
            <pc:docMk/>
            <pc:sldMk cId="981611792" sldId="262"/>
            <ac:spMk id="14" creationId="{12BF157B-C65C-865C-B1FC-6522223B13E1}"/>
          </ac:spMkLst>
        </pc:spChg>
        <pc:spChg chg="mod topLvl">
          <ac:chgData name="Nora MacLaren" userId="f220def6-30aa-4ba0-a643-480cb70a2c10" providerId="ADAL" clId="{5DEE9A1A-C6D6-4354-B853-F012FC6E0DBD}" dt="2024-01-30T13:29:34.707" v="7592" actId="962"/>
          <ac:spMkLst>
            <pc:docMk/>
            <pc:sldMk cId="981611792" sldId="262"/>
            <ac:spMk id="15" creationId="{03520E78-F454-9A86-494F-B99A3BA9AD3D}"/>
          </ac:spMkLst>
        </pc:spChg>
        <pc:spChg chg="mod topLvl">
          <ac:chgData name="Nora MacLaren" userId="f220def6-30aa-4ba0-a643-480cb70a2c10" providerId="ADAL" clId="{5DEE9A1A-C6D6-4354-B853-F012FC6E0DBD}" dt="2024-01-30T13:29:57.144" v="7597" actId="962"/>
          <ac:spMkLst>
            <pc:docMk/>
            <pc:sldMk cId="981611792" sldId="262"/>
            <ac:spMk id="16" creationId="{A252C868-E119-8815-0F02-9AEA4C5CEE73}"/>
          </ac:spMkLst>
        </pc:spChg>
        <pc:spChg chg="mod topLvl">
          <ac:chgData name="Nora MacLaren" userId="f220def6-30aa-4ba0-a643-480cb70a2c10" providerId="ADAL" clId="{5DEE9A1A-C6D6-4354-B853-F012FC6E0DBD}" dt="2024-01-30T13:29:59.136" v="7598" actId="962"/>
          <ac:spMkLst>
            <pc:docMk/>
            <pc:sldMk cId="981611792" sldId="262"/>
            <ac:spMk id="17" creationId="{E06FB2F4-BA6B-D61F-C455-E298CC316DBE}"/>
          </ac:spMkLst>
        </pc:spChg>
        <pc:spChg chg="mod topLvl">
          <ac:chgData name="Nora MacLaren" userId="f220def6-30aa-4ba0-a643-480cb70a2c10" providerId="ADAL" clId="{5DEE9A1A-C6D6-4354-B853-F012FC6E0DBD}" dt="2024-01-30T13:29:34.707" v="7592" actId="962"/>
          <ac:spMkLst>
            <pc:docMk/>
            <pc:sldMk cId="981611792" sldId="262"/>
            <ac:spMk id="18" creationId="{857A5BA9-D970-BBDA-C03D-9D4ECC23456B}"/>
          </ac:spMkLst>
        </pc:spChg>
        <pc:grpChg chg="del mod">
          <ac:chgData name="Nora MacLaren" userId="f220def6-30aa-4ba0-a643-480cb70a2c10" providerId="ADAL" clId="{5DEE9A1A-C6D6-4354-B853-F012FC6E0DBD}" dt="2024-01-30T13:29:28.247" v="7591" actId="165"/>
          <ac:grpSpMkLst>
            <pc:docMk/>
            <pc:sldMk cId="981611792" sldId="262"/>
            <ac:grpSpMk id="9" creationId="{0471CDD8-2DE4-13A4-280F-0DBB524476BA}"/>
          </ac:grpSpMkLst>
        </pc:grpChg>
        <pc:graphicFrameChg chg="del mod">
          <ac:chgData name="Nora MacLaren" userId="f220def6-30aa-4ba0-a643-480cb70a2c10" providerId="ADAL" clId="{5DEE9A1A-C6D6-4354-B853-F012FC6E0DBD}" dt="2024-01-30T13:29:07.679" v="7587" actId="18245"/>
          <ac:graphicFrameMkLst>
            <pc:docMk/>
            <pc:sldMk cId="981611792" sldId="262"/>
            <ac:graphicFrameMk id="5" creationId="{2EFE42BC-02B8-98F1-F8D5-4F63ACABD181}"/>
          </ac:graphicFrameMkLst>
        </pc:graphicFrameChg>
        <pc:picChg chg="mod ord">
          <ac:chgData name="Nora MacLaren" userId="f220def6-30aa-4ba0-a643-480cb70a2c10" providerId="ADAL" clId="{5DEE9A1A-C6D6-4354-B853-F012FC6E0DBD}" dt="2024-01-30T13:28:50.100" v="7586" actId="13244"/>
          <ac:picMkLst>
            <pc:docMk/>
            <pc:sldMk cId="981611792" sldId="262"/>
            <ac:picMk id="2" creationId="{F6EC9A89-49CC-8669-6F42-F19A8159B9D4}"/>
          </ac:picMkLst>
        </pc:picChg>
        <pc:picChg chg="mod ord">
          <ac:chgData name="Nora MacLaren" userId="f220def6-30aa-4ba0-a643-480cb70a2c10" providerId="ADAL" clId="{5DEE9A1A-C6D6-4354-B853-F012FC6E0DBD}" dt="2024-01-30T13:30:28.253" v="7627" actId="962"/>
          <ac:picMkLst>
            <pc:docMk/>
            <pc:sldMk cId="981611792" sldId="262"/>
            <ac:picMk id="3" creationId="{29F182D8-1A20-7F51-86FC-4B2945A414CE}"/>
          </ac:picMkLst>
        </pc:picChg>
        <pc:picChg chg="mod">
          <ac:chgData name="Nora MacLaren" userId="f220def6-30aa-4ba0-a643-480cb70a2c10" providerId="ADAL" clId="{5DEE9A1A-C6D6-4354-B853-F012FC6E0DBD}" dt="2024-01-30T12:58:01.411" v="4530" actId="962"/>
          <ac:picMkLst>
            <pc:docMk/>
            <pc:sldMk cId="981611792" sldId="262"/>
            <ac:picMk id="4" creationId="{30349F94-7564-97C3-3C90-EE552DFF1CFB}"/>
          </ac:picMkLst>
        </pc:picChg>
      </pc:sldChg>
      <pc:sldChg chg="modSp mod">
        <pc:chgData name="Nora MacLaren" userId="f220def6-30aa-4ba0-a643-480cb70a2c10" providerId="ADAL" clId="{5DEE9A1A-C6D6-4354-B853-F012FC6E0DBD}" dt="2024-01-30T13:47:42.269" v="8953" actId="962"/>
        <pc:sldMkLst>
          <pc:docMk/>
          <pc:sldMk cId="2161710594" sldId="263"/>
        </pc:sldMkLst>
        <pc:spChg chg="mod ord">
          <ac:chgData name="Nora MacLaren" userId="f220def6-30aa-4ba0-a643-480cb70a2c10" providerId="ADAL" clId="{5DEE9A1A-C6D6-4354-B853-F012FC6E0DBD}" dt="2024-01-30T13:26:57.858" v="7283" actId="13244"/>
          <ac:spMkLst>
            <pc:docMk/>
            <pc:sldMk cId="2161710594" sldId="263"/>
            <ac:spMk id="6" creationId="{EE09E9C0-1F73-49F7-8EC0-5A24C6E0B691}"/>
          </ac:spMkLst>
        </pc:spChg>
        <pc:picChg chg="mod">
          <ac:chgData name="Nora MacLaren" userId="f220def6-30aa-4ba0-a643-480cb70a2c10" providerId="ADAL" clId="{5DEE9A1A-C6D6-4354-B853-F012FC6E0DBD}" dt="2024-01-30T12:54:56.252" v="3589" actId="962"/>
          <ac:picMkLst>
            <pc:docMk/>
            <pc:sldMk cId="2161710594" sldId="263"/>
            <ac:picMk id="2" creationId="{BBE950C5-9FFC-1BE5-BE85-BEC53FE44B75}"/>
          </ac:picMkLst>
        </pc:picChg>
        <pc:picChg chg="mod ord">
          <ac:chgData name="Nora MacLaren" userId="f220def6-30aa-4ba0-a643-480cb70a2c10" providerId="ADAL" clId="{5DEE9A1A-C6D6-4354-B853-F012FC6E0DBD}" dt="2024-01-30T13:47:42.269" v="8953" actId="962"/>
          <ac:picMkLst>
            <pc:docMk/>
            <pc:sldMk cId="2161710594" sldId="263"/>
            <ac:picMk id="5" creationId="{39100722-5BE4-5CEA-D407-2646DAAAB1F9}"/>
          </ac:picMkLst>
        </pc:picChg>
      </pc:sldChg>
      <pc:sldChg chg="modSp mod modNotesTx">
        <pc:chgData name="Nora MacLaren" userId="f220def6-30aa-4ba0-a643-480cb70a2c10" providerId="ADAL" clId="{5DEE9A1A-C6D6-4354-B853-F012FC6E0DBD}" dt="2024-01-30T13:52:43.616" v="8956" actId="12"/>
        <pc:sldMkLst>
          <pc:docMk/>
          <pc:sldMk cId="3697989871" sldId="264"/>
        </pc:sldMkLst>
        <pc:spChg chg="mod">
          <ac:chgData name="Nora MacLaren" userId="f220def6-30aa-4ba0-a643-480cb70a2c10" providerId="ADAL" clId="{5DEE9A1A-C6D6-4354-B853-F012FC6E0DBD}" dt="2024-01-30T13:04:57.098" v="5511" actId="33553"/>
          <ac:spMkLst>
            <pc:docMk/>
            <pc:sldMk cId="3697989871" sldId="264"/>
            <ac:spMk id="7" creationId="{3FCD20EE-2D73-4198-91ED-C02AD10C806B}"/>
          </ac:spMkLst>
        </pc:spChg>
        <pc:picChg chg="mod ord">
          <ac:chgData name="Nora MacLaren" userId="f220def6-30aa-4ba0-a643-480cb70a2c10" providerId="ADAL" clId="{5DEE9A1A-C6D6-4354-B853-F012FC6E0DBD}" dt="2024-01-30T13:47:16.263" v="8952" actId="13244"/>
          <ac:picMkLst>
            <pc:docMk/>
            <pc:sldMk cId="3697989871" sldId="264"/>
            <ac:picMk id="2" creationId="{346D9DD9-25B7-0A2F-1EC7-3A05BDBF3777}"/>
          </ac:picMkLst>
        </pc:picChg>
      </pc:sldChg>
      <pc:sldChg chg="modSp mod">
        <pc:chgData name="Nora MacLaren" userId="f220def6-30aa-4ba0-a643-480cb70a2c10" providerId="ADAL" clId="{5DEE9A1A-C6D6-4354-B853-F012FC6E0DBD}" dt="2024-01-30T13:19:50.759" v="6493" actId="962"/>
        <pc:sldMkLst>
          <pc:docMk/>
          <pc:sldMk cId="844050075" sldId="268"/>
        </pc:sldMkLst>
        <pc:spChg chg="mod ord">
          <ac:chgData name="Nora MacLaren" userId="f220def6-30aa-4ba0-a643-480cb70a2c10" providerId="ADAL" clId="{5DEE9A1A-C6D6-4354-B853-F012FC6E0DBD}" dt="2024-01-30T13:19:07.399" v="6201" actId="13244"/>
          <ac:spMkLst>
            <pc:docMk/>
            <pc:sldMk cId="844050075" sldId="268"/>
            <ac:spMk id="5" creationId="{B570DBAD-E918-4846-A0F2-D11467C30DDD}"/>
          </ac:spMkLst>
        </pc:spChg>
        <pc:picChg chg="mod">
          <ac:chgData name="Nora MacLaren" userId="f220def6-30aa-4ba0-a643-480cb70a2c10" providerId="ADAL" clId="{5DEE9A1A-C6D6-4354-B853-F012FC6E0DBD}" dt="2024-01-30T13:19:50.759" v="6493" actId="962"/>
          <ac:picMkLst>
            <pc:docMk/>
            <pc:sldMk cId="844050075" sldId="268"/>
            <ac:picMk id="3" creationId="{510840F2-5486-0D62-F926-702FBB50A712}"/>
          </ac:picMkLst>
        </pc:picChg>
        <pc:picChg chg="mod">
          <ac:chgData name="Nora MacLaren" userId="f220def6-30aa-4ba0-a643-480cb70a2c10" providerId="ADAL" clId="{5DEE9A1A-C6D6-4354-B853-F012FC6E0DBD}" dt="2024-01-30T13:19:43.028" v="6473" actId="962"/>
          <ac:picMkLst>
            <pc:docMk/>
            <pc:sldMk cId="844050075" sldId="268"/>
            <ac:picMk id="4" creationId="{950A2EF6-726A-D74B-FFC1-2B5F69B587F2}"/>
          </ac:picMkLst>
        </pc:picChg>
      </pc:sldChg>
      <pc:sldChg chg="modSp mod modNotesTx">
        <pc:chgData name="Nora MacLaren" userId="f220def6-30aa-4ba0-a643-480cb70a2c10" providerId="ADAL" clId="{5DEE9A1A-C6D6-4354-B853-F012FC6E0DBD}" dt="2024-01-30T13:50:57.475" v="8954" actId="114"/>
        <pc:sldMkLst>
          <pc:docMk/>
          <pc:sldMk cId="3976120036" sldId="274"/>
        </pc:sldMkLst>
        <pc:spChg chg="mod">
          <ac:chgData name="Nora MacLaren" userId="f220def6-30aa-4ba0-a643-480cb70a2c10" providerId="ADAL" clId="{5DEE9A1A-C6D6-4354-B853-F012FC6E0DBD}" dt="2024-01-30T12:08:47.133" v="1332" actId="962"/>
          <ac:spMkLst>
            <pc:docMk/>
            <pc:sldMk cId="3976120036" sldId="274"/>
            <ac:spMk id="15" creationId="{F1FADF1B-3A47-4A69-7D82-B393C68E593A}"/>
          </ac:spMkLst>
        </pc:spChg>
        <pc:picChg chg="mod">
          <ac:chgData name="Nora MacLaren" userId="f220def6-30aa-4ba0-a643-480cb70a2c10" providerId="ADAL" clId="{5DEE9A1A-C6D6-4354-B853-F012FC6E0DBD}" dt="2024-01-30T13:13:29.211" v="5778" actId="962"/>
          <ac:picMkLst>
            <pc:docMk/>
            <pc:sldMk cId="3976120036" sldId="274"/>
            <ac:picMk id="4" creationId="{5B3CAC61-EA5B-E6E1-7108-82AC02E0064E}"/>
          </ac:picMkLst>
        </pc:picChg>
        <pc:picChg chg="mod ord">
          <ac:chgData name="Nora MacLaren" userId="f220def6-30aa-4ba0-a643-480cb70a2c10" providerId="ADAL" clId="{5DEE9A1A-C6D6-4354-B853-F012FC6E0DBD}" dt="2024-01-30T13:14:46.308" v="6189" actId="13244"/>
          <ac:picMkLst>
            <pc:docMk/>
            <pc:sldMk cId="3976120036" sldId="274"/>
            <ac:picMk id="5" creationId="{875DC0FA-FE0E-CDE1-EA3E-80BB651069D0}"/>
          </ac:picMkLst>
        </pc:picChg>
        <pc:picChg chg="mod ord">
          <ac:chgData name="Nora MacLaren" userId="f220def6-30aa-4ba0-a643-480cb70a2c10" providerId="ADAL" clId="{5DEE9A1A-C6D6-4354-B853-F012FC6E0DBD}" dt="2024-01-30T13:14:49.477" v="6190" actId="13244"/>
          <ac:picMkLst>
            <pc:docMk/>
            <pc:sldMk cId="3976120036" sldId="274"/>
            <ac:picMk id="6" creationId="{6435C0F3-E3F6-6739-1783-4CBB80B89846}"/>
          </ac:picMkLst>
        </pc:picChg>
        <pc:picChg chg="mod ord">
          <ac:chgData name="Nora MacLaren" userId="f220def6-30aa-4ba0-a643-480cb70a2c10" providerId="ADAL" clId="{5DEE9A1A-C6D6-4354-B853-F012FC6E0DBD}" dt="2024-01-30T13:14:52.738" v="6191" actId="13244"/>
          <ac:picMkLst>
            <pc:docMk/>
            <pc:sldMk cId="3976120036" sldId="274"/>
            <ac:picMk id="7" creationId="{FA0BDC60-69F3-FB86-9CCE-A5D11339E5E8}"/>
          </ac:picMkLst>
        </pc:picChg>
        <pc:picChg chg="mod">
          <ac:chgData name="Nora MacLaren" userId="f220def6-30aa-4ba0-a643-480cb70a2c10" providerId="ADAL" clId="{5DEE9A1A-C6D6-4354-B853-F012FC6E0DBD}" dt="2024-01-30T12:08:39.837" v="1331" actId="962"/>
          <ac:picMkLst>
            <pc:docMk/>
            <pc:sldMk cId="3976120036" sldId="274"/>
            <ac:picMk id="8" creationId="{1BE6D73D-03A0-4527-7AE8-FD3056D6FF07}"/>
          </ac:picMkLst>
        </pc:picChg>
      </pc:sldChg>
      <pc:sldChg chg="modSp mod modNotesTx">
        <pc:chgData name="Nora MacLaren" userId="f220def6-30aa-4ba0-a643-480cb70a2c10" providerId="ADAL" clId="{5DEE9A1A-C6D6-4354-B853-F012FC6E0DBD}" dt="2024-01-30T13:53:06.139" v="8958" actId="20577"/>
        <pc:sldMkLst>
          <pc:docMk/>
          <pc:sldMk cId="1854413215" sldId="279"/>
        </pc:sldMkLst>
        <pc:spChg chg="ord">
          <ac:chgData name="Nora MacLaren" userId="f220def6-30aa-4ba0-a643-480cb70a2c10" providerId="ADAL" clId="{5DEE9A1A-C6D6-4354-B853-F012FC6E0DBD}" dt="2024-01-30T13:27:33.666" v="7357" actId="13244"/>
          <ac:spMkLst>
            <pc:docMk/>
            <pc:sldMk cId="1854413215" sldId="279"/>
            <ac:spMk id="3" creationId="{00000000-0000-0000-0000-000000000000}"/>
          </ac:spMkLst>
        </pc:spChg>
        <pc:spChg chg="mod">
          <ac:chgData name="Nora MacLaren" userId="f220def6-30aa-4ba0-a643-480cb70a2c10" providerId="ADAL" clId="{5DEE9A1A-C6D6-4354-B853-F012FC6E0DBD}" dt="2024-01-30T12:55:03.051" v="3590" actId="962"/>
          <ac:spMkLst>
            <pc:docMk/>
            <pc:sldMk cId="1854413215" sldId="279"/>
            <ac:spMk id="8" creationId="{00000000-0000-0000-0000-000000000000}"/>
          </ac:spMkLst>
        </pc:spChg>
        <pc:spChg chg="mod">
          <ac:chgData name="Nora MacLaren" userId="f220def6-30aa-4ba0-a643-480cb70a2c10" providerId="ADAL" clId="{5DEE9A1A-C6D6-4354-B853-F012FC6E0DBD}" dt="2024-01-30T12:56:05.873" v="3885" actId="962"/>
          <ac:spMkLst>
            <pc:docMk/>
            <pc:sldMk cId="1854413215" sldId="279"/>
            <ac:spMk id="20" creationId="{00000000-0000-0000-0000-000000000000}"/>
          </ac:spMkLst>
        </pc:spChg>
        <pc:picChg chg="mod ord">
          <ac:chgData name="Nora MacLaren" userId="f220def6-30aa-4ba0-a643-480cb70a2c10" providerId="ADAL" clId="{5DEE9A1A-C6D6-4354-B853-F012FC6E0DBD}" dt="2024-01-30T13:27:50.034" v="7359" actId="13244"/>
          <ac:picMkLst>
            <pc:docMk/>
            <pc:sldMk cId="1854413215" sldId="279"/>
            <ac:picMk id="4" creationId="{00000000-0000-0000-0000-000000000000}"/>
          </ac:picMkLst>
        </pc:picChg>
        <pc:picChg chg="mod ord">
          <ac:chgData name="Nora MacLaren" userId="f220def6-30aa-4ba0-a643-480cb70a2c10" providerId="ADAL" clId="{5DEE9A1A-C6D6-4354-B853-F012FC6E0DBD}" dt="2024-01-30T13:27:52.884" v="7360" actId="13244"/>
          <ac:picMkLst>
            <pc:docMk/>
            <pc:sldMk cId="1854413215" sldId="279"/>
            <ac:picMk id="6" creationId="{20091680-05CF-5EA6-1F5A-EFF118A0913E}"/>
          </ac:picMkLst>
        </pc:picChg>
        <pc:picChg chg="mod ord">
          <ac:chgData name="Nora MacLaren" userId="f220def6-30aa-4ba0-a643-480cb70a2c10" providerId="ADAL" clId="{5DEE9A1A-C6D6-4354-B853-F012FC6E0DBD}" dt="2024-01-30T13:28:28.172" v="7583" actId="962"/>
          <ac:picMkLst>
            <pc:docMk/>
            <pc:sldMk cId="1854413215" sldId="279"/>
            <ac:picMk id="7" creationId="{F69745F0-3D11-038B-1903-6464773C83AD}"/>
          </ac:picMkLst>
        </pc:picChg>
        <pc:picChg chg="mod ord">
          <ac:chgData name="Nora MacLaren" userId="f220def6-30aa-4ba0-a643-480cb70a2c10" providerId="ADAL" clId="{5DEE9A1A-C6D6-4354-B853-F012FC6E0DBD}" dt="2024-01-30T13:27:42.975" v="7358" actId="13244"/>
          <ac:picMkLst>
            <pc:docMk/>
            <pc:sldMk cId="1854413215" sldId="279"/>
            <ac:picMk id="15" creationId="{00000000-0000-0000-0000-000000000000}"/>
          </ac:picMkLst>
        </pc:picChg>
      </pc:sldChg>
      <pc:sldChg chg="modSp mod modNotesTx">
        <pc:chgData name="Nora MacLaren" userId="f220def6-30aa-4ba0-a643-480cb70a2c10" providerId="ADAL" clId="{5DEE9A1A-C6D6-4354-B853-F012FC6E0DBD}" dt="2024-01-30T13:54:04.106" v="8969" actId="20577"/>
        <pc:sldMkLst>
          <pc:docMk/>
          <pc:sldMk cId="2603655391" sldId="347"/>
        </pc:sldMkLst>
        <pc:spChg chg="mod">
          <ac:chgData name="Nora MacLaren" userId="f220def6-30aa-4ba0-a643-480cb70a2c10" providerId="ADAL" clId="{5DEE9A1A-C6D6-4354-B853-F012FC6E0DBD}" dt="2024-01-30T13:03:19.077" v="5475" actId="962"/>
          <ac:spMkLst>
            <pc:docMk/>
            <pc:sldMk cId="2603655391" sldId="347"/>
            <ac:spMk id="5" creationId="{00000000-0000-0000-0000-000000000000}"/>
          </ac:spMkLst>
        </pc:spChg>
      </pc:sldChg>
      <pc:sldChg chg="modSp mod modNotesTx">
        <pc:chgData name="Nora MacLaren" userId="f220def6-30aa-4ba0-a643-480cb70a2c10" providerId="ADAL" clId="{5DEE9A1A-C6D6-4354-B853-F012FC6E0DBD}" dt="2024-01-30T13:52:48.827" v="8957" actId="12"/>
        <pc:sldMkLst>
          <pc:docMk/>
          <pc:sldMk cId="4262988991" sldId="447"/>
        </pc:sldMkLst>
        <pc:picChg chg="mod">
          <ac:chgData name="Nora MacLaren" userId="f220def6-30aa-4ba0-a643-480cb70a2c10" providerId="ADAL" clId="{5DEE9A1A-C6D6-4354-B853-F012FC6E0DBD}" dt="2024-01-30T13:39:26.704" v="8630" actId="962"/>
          <ac:picMkLst>
            <pc:docMk/>
            <pc:sldMk cId="4262988991" sldId="447"/>
            <ac:picMk id="2" creationId="{EDACB81A-0A1F-126D-D0CC-39E09B1E1BCA}"/>
          </ac:picMkLst>
        </pc:picChg>
        <pc:picChg chg="mod">
          <ac:chgData name="Nora MacLaren" userId="f220def6-30aa-4ba0-a643-480cb70a2c10" providerId="ADAL" clId="{5DEE9A1A-C6D6-4354-B853-F012FC6E0DBD}" dt="2024-01-30T12:54:45.294" v="3539" actId="962"/>
          <ac:picMkLst>
            <pc:docMk/>
            <pc:sldMk cId="4262988991" sldId="447"/>
            <ac:picMk id="3" creationId="{7B9D42B7-80E5-BCAD-D8C7-88003B35C154}"/>
          </ac:picMkLst>
        </pc:picChg>
      </pc:sldChg>
      <pc:sldChg chg="modSp mod modNotesTx">
        <pc:chgData name="Nora MacLaren" userId="f220def6-30aa-4ba0-a643-480cb70a2c10" providerId="ADAL" clId="{5DEE9A1A-C6D6-4354-B853-F012FC6E0DBD}" dt="2024-01-30T13:42:23.881" v="8942" actId="1036"/>
        <pc:sldMkLst>
          <pc:docMk/>
          <pc:sldMk cId="3870827397" sldId="560"/>
        </pc:sldMkLst>
        <pc:spChg chg="mod">
          <ac:chgData name="Nora MacLaren" userId="f220def6-30aa-4ba0-a643-480cb70a2c10" providerId="ADAL" clId="{5DEE9A1A-C6D6-4354-B853-F012FC6E0DBD}" dt="2024-01-30T13:42:23.881" v="8942" actId="1036"/>
          <ac:spMkLst>
            <pc:docMk/>
            <pc:sldMk cId="3870827397" sldId="560"/>
            <ac:spMk id="2" creationId="{21116149-C6ED-C422-6949-39588529AD61}"/>
          </ac:spMkLst>
        </pc:spChg>
      </pc:sldChg>
      <pc:sldChg chg="modSp mod">
        <pc:chgData name="Nora MacLaren" userId="f220def6-30aa-4ba0-a643-480cb70a2c10" providerId="ADAL" clId="{5DEE9A1A-C6D6-4354-B853-F012FC6E0DBD}" dt="2024-01-30T13:26:35.640" v="7281" actId="13244"/>
        <pc:sldMkLst>
          <pc:docMk/>
          <pc:sldMk cId="3596047020" sldId="2147139826"/>
        </pc:sldMkLst>
        <pc:spChg chg="ord">
          <ac:chgData name="Nora MacLaren" userId="f220def6-30aa-4ba0-a643-480cb70a2c10" providerId="ADAL" clId="{5DEE9A1A-C6D6-4354-B853-F012FC6E0DBD}" dt="2024-01-30T13:26:35.640" v="7281" actId="13244"/>
          <ac:spMkLst>
            <pc:docMk/>
            <pc:sldMk cId="3596047020" sldId="2147139826"/>
            <ac:spMk id="2" creationId="{D22B86B7-18DE-088B-0524-CFF4EBDFC2D1}"/>
          </ac:spMkLst>
        </pc:spChg>
        <pc:picChg chg="mod">
          <ac:chgData name="Nora MacLaren" userId="f220def6-30aa-4ba0-a643-480cb70a2c10" providerId="ADAL" clId="{5DEE9A1A-C6D6-4354-B853-F012FC6E0DBD}" dt="2024-01-30T12:53:48.410" v="3299" actId="962"/>
          <ac:picMkLst>
            <pc:docMk/>
            <pc:sldMk cId="3596047020" sldId="2147139826"/>
            <ac:picMk id="6" creationId="{E0CFFBE9-A390-0C06-4C3D-F17928D09712}"/>
          </ac:picMkLst>
        </pc:picChg>
      </pc:sldChg>
      <pc:sldChg chg="modSp mod">
        <pc:chgData name="Nora MacLaren" userId="f220def6-30aa-4ba0-a643-480cb70a2c10" providerId="ADAL" clId="{5DEE9A1A-C6D6-4354-B853-F012FC6E0DBD}" dt="2024-01-30T13:21:22.266" v="6498" actId="13244"/>
        <pc:sldMkLst>
          <pc:docMk/>
          <pc:sldMk cId="3140143690" sldId="2147139833"/>
        </pc:sldMkLst>
        <pc:spChg chg="ord">
          <ac:chgData name="Nora MacLaren" userId="f220def6-30aa-4ba0-a643-480cb70a2c10" providerId="ADAL" clId="{5DEE9A1A-C6D6-4354-B853-F012FC6E0DBD}" dt="2024-01-30T13:20:13.198" v="6494" actId="13244"/>
          <ac:spMkLst>
            <pc:docMk/>
            <pc:sldMk cId="3140143690" sldId="2147139833"/>
            <ac:spMk id="39" creationId="{43447502-FF28-5322-3D8B-BD1B61277765}"/>
          </ac:spMkLst>
        </pc:spChg>
        <pc:spChg chg="mod">
          <ac:chgData name="Nora MacLaren" userId="f220def6-30aa-4ba0-a643-480cb70a2c10" providerId="ADAL" clId="{5DEE9A1A-C6D6-4354-B853-F012FC6E0DBD}" dt="2024-01-30T12:48:21.252" v="2718" actId="962"/>
          <ac:spMkLst>
            <pc:docMk/>
            <pc:sldMk cId="3140143690" sldId="2147139833"/>
            <ac:spMk id="43" creationId="{2469D958-6150-A4DB-9336-13613A4614BE}"/>
          </ac:spMkLst>
        </pc:spChg>
        <pc:spChg chg="ord">
          <ac:chgData name="Nora MacLaren" userId="f220def6-30aa-4ba0-a643-480cb70a2c10" providerId="ADAL" clId="{5DEE9A1A-C6D6-4354-B853-F012FC6E0DBD}" dt="2024-01-30T13:21:13.827" v="6497" actId="13244"/>
          <ac:spMkLst>
            <pc:docMk/>
            <pc:sldMk cId="3140143690" sldId="2147139833"/>
            <ac:spMk id="44" creationId="{2B7A2B1F-DA69-B744-9E73-C079284D7100}"/>
          </ac:spMkLst>
        </pc:spChg>
        <pc:spChg chg="ord">
          <ac:chgData name="Nora MacLaren" userId="f220def6-30aa-4ba0-a643-480cb70a2c10" providerId="ADAL" clId="{5DEE9A1A-C6D6-4354-B853-F012FC6E0DBD}" dt="2024-01-30T13:21:22.266" v="6498" actId="13244"/>
          <ac:spMkLst>
            <pc:docMk/>
            <pc:sldMk cId="3140143690" sldId="2147139833"/>
            <ac:spMk id="45" creationId="{F5799B52-58C6-27EC-DAEF-59AD819E5521}"/>
          </ac:spMkLst>
        </pc:spChg>
        <pc:spChg chg="mod">
          <ac:chgData name="Nora MacLaren" userId="f220def6-30aa-4ba0-a643-480cb70a2c10" providerId="ADAL" clId="{5DEE9A1A-C6D6-4354-B853-F012FC6E0DBD}" dt="2024-01-30T12:48:41.310" v="2773" actId="962"/>
          <ac:spMkLst>
            <pc:docMk/>
            <pc:sldMk cId="3140143690" sldId="2147139833"/>
            <ac:spMk id="47" creationId="{E1C0FF9C-BCAF-BE03-48F6-6F4668E65C55}"/>
          </ac:spMkLst>
        </pc:spChg>
        <pc:spChg chg="mod">
          <ac:chgData name="Nora MacLaren" userId="f220def6-30aa-4ba0-a643-480cb70a2c10" providerId="ADAL" clId="{5DEE9A1A-C6D6-4354-B853-F012FC6E0DBD}" dt="2024-01-30T12:48:44.555" v="2774" actId="962"/>
          <ac:spMkLst>
            <pc:docMk/>
            <pc:sldMk cId="3140143690" sldId="2147139833"/>
            <ac:spMk id="48" creationId="{CD6062C3-9DFF-62E5-BA4E-61E5E956FD48}"/>
          </ac:spMkLst>
        </pc:spChg>
        <pc:spChg chg="mod">
          <ac:chgData name="Nora MacLaren" userId="f220def6-30aa-4ba0-a643-480cb70a2c10" providerId="ADAL" clId="{5DEE9A1A-C6D6-4354-B853-F012FC6E0DBD}" dt="2024-01-30T12:48:47.455" v="2775" actId="962"/>
          <ac:spMkLst>
            <pc:docMk/>
            <pc:sldMk cId="3140143690" sldId="2147139833"/>
            <ac:spMk id="50" creationId="{C0D14E0D-D665-5E4B-1E2B-2EA02B30DD0E}"/>
          </ac:spMkLst>
        </pc:spChg>
        <pc:picChg chg="mod ord">
          <ac:chgData name="Nora MacLaren" userId="f220def6-30aa-4ba0-a643-480cb70a2c10" providerId="ADAL" clId="{5DEE9A1A-C6D6-4354-B853-F012FC6E0DBD}" dt="2024-01-30T13:20:33.517" v="6496" actId="13244"/>
          <ac:picMkLst>
            <pc:docMk/>
            <pc:sldMk cId="3140143690" sldId="2147139833"/>
            <ac:picMk id="38" creationId="{1119D26A-EAC9-B644-1772-CC29D1356B8E}"/>
          </ac:picMkLst>
        </pc:picChg>
        <pc:picChg chg="mod">
          <ac:chgData name="Nora MacLaren" userId="f220def6-30aa-4ba0-a643-480cb70a2c10" providerId="ADAL" clId="{5DEE9A1A-C6D6-4354-B853-F012FC6E0DBD}" dt="2024-01-30T12:47:01.736" v="2307" actId="962"/>
          <ac:picMkLst>
            <pc:docMk/>
            <pc:sldMk cId="3140143690" sldId="2147139833"/>
            <ac:picMk id="40" creationId="{F20940B6-6B8F-57D1-3552-740E7B0B52AA}"/>
          </ac:picMkLst>
        </pc:picChg>
        <pc:picChg chg="mod">
          <ac:chgData name="Nora MacLaren" userId="f220def6-30aa-4ba0-a643-480cb70a2c10" providerId="ADAL" clId="{5DEE9A1A-C6D6-4354-B853-F012FC6E0DBD}" dt="2024-01-30T12:47:16.536" v="2379" actId="962"/>
          <ac:picMkLst>
            <pc:docMk/>
            <pc:sldMk cId="3140143690" sldId="2147139833"/>
            <ac:picMk id="41" creationId="{9E6CAD9C-52DA-A978-C862-35B5D966D077}"/>
          </ac:picMkLst>
        </pc:picChg>
        <pc:picChg chg="mod">
          <ac:chgData name="Nora MacLaren" userId="f220def6-30aa-4ba0-a643-480cb70a2c10" providerId="ADAL" clId="{5DEE9A1A-C6D6-4354-B853-F012FC6E0DBD}" dt="2024-01-30T12:48:15.936" v="2717" actId="962"/>
          <ac:picMkLst>
            <pc:docMk/>
            <pc:sldMk cId="3140143690" sldId="2147139833"/>
            <ac:picMk id="42" creationId="{0822768A-45F9-09B0-E394-A19C18154AC4}"/>
          </ac:picMkLst>
        </pc:picChg>
        <pc:picChg chg="mod">
          <ac:chgData name="Nora MacLaren" userId="f220def6-30aa-4ba0-a643-480cb70a2c10" providerId="ADAL" clId="{5DEE9A1A-C6D6-4354-B853-F012FC6E0DBD}" dt="2024-01-30T12:48:34.805" v="2772" actId="962"/>
          <ac:picMkLst>
            <pc:docMk/>
            <pc:sldMk cId="3140143690" sldId="2147139833"/>
            <ac:picMk id="46" creationId="{0CDB3511-6B84-9FF3-CCE2-76D2E7AF15B7}"/>
          </ac:picMkLst>
        </pc:picChg>
        <pc:cxnChg chg="mod">
          <ac:chgData name="Nora MacLaren" userId="f220def6-30aa-4ba0-a643-480cb70a2c10" providerId="ADAL" clId="{5DEE9A1A-C6D6-4354-B853-F012FC6E0DBD}" dt="2024-01-30T12:48:51.755" v="2776" actId="962"/>
          <ac:cxnSpMkLst>
            <pc:docMk/>
            <pc:sldMk cId="3140143690" sldId="2147139833"/>
            <ac:cxnSpMk id="51" creationId="{C929F820-3749-38BB-7D5C-AA7640DB1234}"/>
          </ac:cxnSpMkLst>
        </pc:cxnChg>
        <pc:cxnChg chg="mod">
          <ac:chgData name="Nora MacLaren" userId="f220def6-30aa-4ba0-a643-480cb70a2c10" providerId="ADAL" clId="{5DEE9A1A-C6D6-4354-B853-F012FC6E0DBD}" dt="2024-01-30T12:48:54.015" v="2777" actId="962"/>
          <ac:cxnSpMkLst>
            <pc:docMk/>
            <pc:sldMk cId="3140143690" sldId="2147139833"/>
            <ac:cxnSpMk id="52" creationId="{93043418-254D-7165-C092-5BF3E6CBF5E0}"/>
          </ac:cxnSpMkLst>
        </pc:cxnChg>
        <pc:cxnChg chg="mod">
          <ac:chgData name="Nora MacLaren" userId="f220def6-30aa-4ba0-a643-480cb70a2c10" providerId="ADAL" clId="{5DEE9A1A-C6D6-4354-B853-F012FC6E0DBD}" dt="2024-01-30T12:48:57.355" v="2778" actId="962"/>
          <ac:cxnSpMkLst>
            <pc:docMk/>
            <pc:sldMk cId="3140143690" sldId="2147139833"/>
            <ac:cxnSpMk id="53" creationId="{CB0C67FB-4D54-2DCA-B7BF-8D1C291F4E81}"/>
          </ac:cxnSpMkLst>
        </pc:cxnChg>
        <pc:cxnChg chg="mod">
          <ac:chgData name="Nora MacLaren" userId="f220def6-30aa-4ba0-a643-480cb70a2c10" providerId="ADAL" clId="{5DEE9A1A-C6D6-4354-B853-F012FC6E0DBD}" dt="2024-01-30T12:49:01.815" v="2779" actId="962"/>
          <ac:cxnSpMkLst>
            <pc:docMk/>
            <pc:sldMk cId="3140143690" sldId="2147139833"/>
            <ac:cxnSpMk id="54" creationId="{85ED13D2-2738-81D7-8285-549DE93E288F}"/>
          </ac:cxnSpMkLst>
        </pc:cxnChg>
      </pc:sldChg>
      <pc:sldChg chg="modSp mod">
        <pc:chgData name="Nora MacLaren" userId="f220def6-30aa-4ba0-a643-480cb70a2c10" providerId="ADAL" clId="{5DEE9A1A-C6D6-4354-B853-F012FC6E0DBD}" dt="2024-01-30T13:08:37.642" v="5525" actId="13244"/>
        <pc:sldMkLst>
          <pc:docMk/>
          <pc:sldMk cId="106603469" sldId="2147309073"/>
        </pc:sldMkLst>
        <pc:spChg chg="mod">
          <ac:chgData name="Nora MacLaren" userId="f220def6-30aa-4ba0-a643-480cb70a2c10" providerId="ADAL" clId="{5DEE9A1A-C6D6-4354-B853-F012FC6E0DBD}" dt="2024-01-30T09:49:37.472" v="180" actId="962"/>
          <ac:spMkLst>
            <pc:docMk/>
            <pc:sldMk cId="106603469" sldId="2147309073"/>
            <ac:spMk id="8" creationId="{6DCB1519-BAF2-92B1-3E82-5C0433B39193}"/>
          </ac:spMkLst>
        </pc:spChg>
        <pc:spChg chg="mod ord">
          <ac:chgData name="Nora MacLaren" userId="f220def6-30aa-4ba0-a643-480cb70a2c10" providerId="ADAL" clId="{5DEE9A1A-C6D6-4354-B853-F012FC6E0DBD}" dt="2024-01-30T13:08:37.642" v="5525" actId="13244"/>
          <ac:spMkLst>
            <pc:docMk/>
            <pc:sldMk cId="106603469" sldId="2147309073"/>
            <ac:spMk id="11" creationId="{7E81AF85-94D7-D451-D749-3F6C4F57EA0B}"/>
          </ac:spMkLst>
        </pc:spChg>
      </pc:sldChg>
      <pc:sldChg chg="addSp delSp modSp mod">
        <pc:chgData name="Nora MacLaren" userId="f220def6-30aa-4ba0-a643-480cb70a2c10" providerId="ADAL" clId="{5DEE9A1A-C6D6-4354-B853-F012FC6E0DBD}" dt="2024-01-30T12:42:37.253" v="1781" actId="242"/>
        <pc:sldMkLst>
          <pc:docMk/>
          <pc:sldMk cId="2334663075" sldId="2147309109"/>
        </pc:sldMkLst>
        <pc:spChg chg="del">
          <ac:chgData name="Nora MacLaren" userId="f220def6-30aa-4ba0-a643-480cb70a2c10" providerId="ADAL" clId="{5DEE9A1A-C6D6-4354-B853-F012FC6E0DBD}" dt="2024-01-30T12:39:08.791" v="1398" actId="478"/>
          <ac:spMkLst>
            <pc:docMk/>
            <pc:sldMk cId="2334663075" sldId="2147309109"/>
            <ac:spMk id="7" creationId="{4BA3413C-8936-BFA4-E844-766EFA398706}"/>
          </ac:spMkLst>
        </pc:spChg>
        <pc:spChg chg="del">
          <ac:chgData name="Nora MacLaren" userId="f220def6-30aa-4ba0-a643-480cb70a2c10" providerId="ADAL" clId="{5DEE9A1A-C6D6-4354-B853-F012FC6E0DBD}" dt="2024-01-30T12:39:08.791" v="1398" actId="478"/>
          <ac:spMkLst>
            <pc:docMk/>
            <pc:sldMk cId="2334663075" sldId="2147309109"/>
            <ac:spMk id="8" creationId="{3A334D61-8E5E-02CE-83D7-77E2264C33D4}"/>
          </ac:spMkLst>
        </pc:spChg>
        <pc:spChg chg="del">
          <ac:chgData name="Nora MacLaren" userId="f220def6-30aa-4ba0-a643-480cb70a2c10" providerId="ADAL" clId="{5DEE9A1A-C6D6-4354-B853-F012FC6E0DBD}" dt="2024-01-30T12:39:08.791" v="1398" actId="478"/>
          <ac:spMkLst>
            <pc:docMk/>
            <pc:sldMk cId="2334663075" sldId="2147309109"/>
            <ac:spMk id="9" creationId="{8662789B-C0E0-07DD-A953-9470777660D2}"/>
          </ac:spMkLst>
        </pc:spChg>
        <pc:spChg chg="del">
          <ac:chgData name="Nora MacLaren" userId="f220def6-30aa-4ba0-a643-480cb70a2c10" providerId="ADAL" clId="{5DEE9A1A-C6D6-4354-B853-F012FC6E0DBD}" dt="2024-01-30T12:39:08.791" v="1398" actId="478"/>
          <ac:spMkLst>
            <pc:docMk/>
            <pc:sldMk cId="2334663075" sldId="2147309109"/>
            <ac:spMk id="10" creationId="{B195F11C-5EEB-F3DD-FAC9-D38462B09497}"/>
          </ac:spMkLst>
        </pc:spChg>
        <pc:spChg chg="del">
          <ac:chgData name="Nora MacLaren" userId="f220def6-30aa-4ba0-a643-480cb70a2c10" providerId="ADAL" clId="{5DEE9A1A-C6D6-4354-B853-F012FC6E0DBD}" dt="2024-01-30T12:39:08.791" v="1398" actId="478"/>
          <ac:spMkLst>
            <pc:docMk/>
            <pc:sldMk cId="2334663075" sldId="2147309109"/>
            <ac:spMk id="11" creationId="{3F6EAB95-0975-DD3F-6AD1-0155B2510F2B}"/>
          </ac:spMkLst>
        </pc:spChg>
        <pc:spChg chg="del">
          <ac:chgData name="Nora MacLaren" userId="f220def6-30aa-4ba0-a643-480cb70a2c10" providerId="ADAL" clId="{5DEE9A1A-C6D6-4354-B853-F012FC6E0DBD}" dt="2024-01-30T12:39:08.791" v="1398" actId="478"/>
          <ac:spMkLst>
            <pc:docMk/>
            <pc:sldMk cId="2334663075" sldId="2147309109"/>
            <ac:spMk id="12" creationId="{6C207EF0-EC27-C746-64AB-8029B7A4F3EB}"/>
          </ac:spMkLst>
        </pc:spChg>
        <pc:spChg chg="del">
          <ac:chgData name="Nora MacLaren" userId="f220def6-30aa-4ba0-a643-480cb70a2c10" providerId="ADAL" clId="{5DEE9A1A-C6D6-4354-B853-F012FC6E0DBD}" dt="2024-01-30T12:39:08.791" v="1398" actId="478"/>
          <ac:spMkLst>
            <pc:docMk/>
            <pc:sldMk cId="2334663075" sldId="2147309109"/>
            <ac:spMk id="13" creationId="{FBE56BA6-C0A7-0309-5B32-64FA86714846}"/>
          </ac:spMkLst>
        </pc:spChg>
        <pc:spChg chg="del">
          <ac:chgData name="Nora MacLaren" userId="f220def6-30aa-4ba0-a643-480cb70a2c10" providerId="ADAL" clId="{5DEE9A1A-C6D6-4354-B853-F012FC6E0DBD}" dt="2024-01-30T12:39:08.791" v="1398" actId="478"/>
          <ac:spMkLst>
            <pc:docMk/>
            <pc:sldMk cId="2334663075" sldId="2147309109"/>
            <ac:spMk id="19" creationId="{A181393B-6B5E-A26F-38F4-A4797BBE114F}"/>
          </ac:spMkLst>
        </pc:spChg>
        <pc:spChg chg="del">
          <ac:chgData name="Nora MacLaren" userId="f220def6-30aa-4ba0-a643-480cb70a2c10" providerId="ADAL" clId="{5DEE9A1A-C6D6-4354-B853-F012FC6E0DBD}" dt="2024-01-30T12:39:08.791" v="1398" actId="478"/>
          <ac:spMkLst>
            <pc:docMk/>
            <pc:sldMk cId="2334663075" sldId="2147309109"/>
            <ac:spMk id="20" creationId="{FB7BA255-AEB7-9ECF-90FA-77A71B3413B0}"/>
          </ac:spMkLst>
        </pc:spChg>
        <pc:spChg chg="del">
          <ac:chgData name="Nora MacLaren" userId="f220def6-30aa-4ba0-a643-480cb70a2c10" providerId="ADAL" clId="{5DEE9A1A-C6D6-4354-B853-F012FC6E0DBD}" dt="2024-01-30T12:39:08.791" v="1398" actId="478"/>
          <ac:spMkLst>
            <pc:docMk/>
            <pc:sldMk cId="2334663075" sldId="2147309109"/>
            <ac:spMk id="21" creationId="{607047BD-A313-D089-7343-4FC52D71E27D}"/>
          </ac:spMkLst>
        </pc:spChg>
        <pc:spChg chg="del">
          <ac:chgData name="Nora MacLaren" userId="f220def6-30aa-4ba0-a643-480cb70a2c10" providerId="ADAL" clId="{5DEE9A1A-C6D6-4354-B853-F012FC6E0DBD}" dt="2024-01-30T12:39:08.791" v="1398" actId="478"/>
          <ac:spMkLst>
            <pc:docMk/>
            <pc:sldMk cId="2334663075" sldId="2147309109"/>
            <ac:spMk id="22" creationId="{FF934C9C-9ABF-39B5-2FAE-1996ADAE51BE}"/>
          </ac:spMkLst>
        </pc:spChg>
        <pc:spChg chg="del">
          <ac:chgData name="Nora MacLaren" userId="f220def6-30aa-4ba0-a643-480cb70a2c10" providerId="ADAL" clId="{5DEE9A1A-C6D6-4354-B853-F012FC6E0DBD}" dt="2024-01-30T12:39:08.791" v="1398" actId="478"/>
          <ac:spMkLst>
            <pc:docMk/>
            <pc:sldMk cId="2334663075" sldId="2147309109"/>
            <ac:spMk id="23" creationId="{76E8ADEE-FF2B-6EA7-AD49-7C62777FE9D5}"/>
          </ac:spMkLst>
        </pc:spChg>
        <pc:spChg chg="del">
          <ac:chgData name="Nora MacLaren" userId="f220def6-30aa-4ba0-a643-480cb70a2c10" providerId="ADAL" clId="{5DEE9A1A-C6D6-4354-B853-F012FC6E0DBD}" dt="2024-01-30T12:39:08.791" v="1398" actId="478"/>
          <ac:spMkLst>
            <pc:docMk/>
            <pc:sldMk cId="2334663075" sldId="2147309109"/>
            <ac:spMk id="24" creationId="{CC48A930-FF97-5CB0-D720-AE45370598B0}"/>
          </ac:spMkLst>
        </pc:spChg>
        <pc:spChg chg="del">
          <ac:chgData name="Nora MacLaren" userId="f220def6-30aa-4ba0-a643-480cb70a2c10" providerId="ADAL" clId="{5DEE9A1A-C6D6-4354-B853-F012FC6E0DBD}" dt="2024-01-30T12:39:08.791" v="1398" actId="478"/>
          <ac:spMkLst>
            <pc:docMk/>
            <pc:sldMk cId="2334663075" sldId="2147309109"/>
            <ac:spMk id="25" creationId="{97347F0C-011F-DDE2-AB5E-199FFE3CD4F2}"/>
          </ac:spMkLst>
        </pc:spChg>
        <pc:spChg chg="del">
          <ac:chgData name="Nora MacLaren" userId="f220def6-30aa-4ba0-a643-480cb70a2c10" providerId="ADAL" clId="{5DEE9A1A-C6D6-4354-B853-F012FC6E0DBD}" dt="2024-01-30T12:39:08.791" v="1398" actId="478"/>
          <ac:spMkLst>
            <pc:docMk/>
            <pc:sldMk cId="2334663075" sldId="2147309109"/>
            <ac:spMk id="26" creationId="{722305D5-3B9F-5B9B-A409-D004808BB607}"/>
          </ac:spMkLst>
        </pc:spChg>
        <pc:spChg chg="mod">
          <ac:chgData name="Nora MacLaren" userId="f220def6-30aa-4ba0-a643-480cb70a2c10" providerId="ADAL" clId="{5DEE9A1A-C6D6-4354-B853-F012FC6E0DBD}" dt="2024-01-30T12:39:18.963" v="1400" actId="962"/>
          <ac:spMkLst>
            <pc:docMk/>
            <pc:sldMk cId="2334663075" sldId="2147309109"/>
            <ac:spMk id="27" creationId="{B694759C-98D6-5458-E724-7B19C832B30D}"/>
          </ac:spMkLst>
        </pc:spChg>
        <pc:graphicFrameChg chg="add mod modGraphic">
          <ac:chgData name="Nora MacLaren" userId="f220def6-30aa-4ba0-a643-480cb70a2c10" providerId="ADAL" clId="{5DEE9A1A-C6D6-4354-B853-F012FC6E0DBD}" dt="2024-01-30T12:42:37.253" v="1781" actId="242"/>
          <ac:graphicFrameMkLst>
            <pc:docMk/>
            <pc:sldMk cId="2334663075" sldId="2147309109"/>
            <ac:graphicFrameMk id="3" creationId="{4A497F9C-416D-3C8E-ECD8-410EC0D78A5F}"/>
          </ac:graphicFrameMkLst>
        </pc:graphicFrameChg>
        <pc:cxnChg chg="del">
          <ac:chgData name="Nora MacLaren" userId="f220def6-30aa-4ba0-a643-480cb70a2c10" providerId="ADAL" clId="{5DEE9A1A-C6D6-4354-B853-F012FC6E0DBD}" dt="2024-01-30T12:39:08.791" v="1398" actId="478"/>
          <ac:cxnSpMkLst>
            <pc:docMk/>
            <pc:sldMk cId="2334663075" sldId="2147309109"/>
            <ac:cxnSpMk id="28" creationId="{23266E41-D356-D447-366B-9F90E51ABAD5}"/>
          </ac:cxnSpMkLst>
        </pc:cxnChg>
      </pc:sldChg>
      <pc:sldChg chg="modSp mod">
        <pc:chgData name="Nora MacLaren" userId="f220def6-30aa-4ba0-a643-480cb70a2c10" providerId="ADAL" clId="{5DEE9A1A-C6D6-4354-B853-F012FC6E0DBD}" dt="2024-01-30T13:32:43.136" v="7868" actId="962"/>
        <pc:sldMkLst>
          <pc:docMk/>
          <pc:sldMk cId="2346266979" sldId="2147309110"/>
        </pc:sldMkLst>
        <pc:spChg chg="mod">
          <ac:chgData name="Nora MacLaren" userId="f220def6-30aa-4ba0-a643-480cb70a2c10" providerId="ADAL" clId="{5DEE9A1A-C6D6-4354-B853-F012FC6E0DBD}" dt="2024-01-30T12:09:27.640" v="1343" actId="962"/>
          <ac:spMkLst>
            <pc:docMk/>
            <pc:sldMk cId="2346266979" sldId="2147309110"/>
            <ac:spMk id="14" creationId="{63055711-AEE2-5A03-2F76-27504C2E0C8D}"/>
          </ac:spMkLst>
        </pc:spChg>
        <pc:spChg chg="mod">
          <ac:chgData name="Nora MacLaren" userId="f220def6-30aa-4ba0-a643-480cb70a2c10" providerId="ADAL" clId="{5DEE9A1A-C6D6-4354-B853-F012FC6E0DBD}" dt="2024-01-30T12:09:30.519" v="1344" actId="962"/>
          <ac:spMkLst>
            <pc:docMk/>
            <pc:sldMk cId="2346266979" sldId="2147309110"/>
            <ac:spMk id="15" creationId="{4F453061-3D22-666E-1207-6D19EBE8C050}"/>
          </ac:spMkLst>
        </pc:spChg>
        <pc:picChg chg="mod">
          <ac:chgData name="Nora MacLaren" userId="f220def6-30aa-4ba0-a643-480cb70a2c10" providerId="ADAL" clId="{5DEE9A1A-C6D6-4354-B853-F012FC6E0DBD}" dt="2024-01-30T13:32:43.136" v="7868" actId="962"/>
          <ac:picMkLst>
            <pc:docMk/>
            <pc:sldMk cId="2346266979" sldId="2147309110"/>
            <ac:picMk id="5" creationId="{44D1BE82-9F0E-84D6-7591-3189E57555DC}"/>
          </ac:picMkLst>
        </pc:picChg>
        <pc:picChg chg="mod">
          <ac:chgData name="Nora MacLaren" userId="f220def6-30aa-4ba0-a643-480cb70a2c10" providerId="ADAL" clId="{5DEE9A1A-C6D6-4354-B853-F012FC6E0DBD}" dt="2024-01-30T12:09:21.763" v="1341" actId="962"/>
          <ac:picMkLst>
            <pc:docMk/>
            <pc:sldMk cId="2346266979" sldId="2147309110"/>
            <ac:picMk id="7" creationId="{CE68E9B2-A827-9C4A-7D7E-24E8D8329BD0}"/>
          </ac:picMkLst>
        </pc:picChg>
        <pc:picChg chg="mod">
          <ac:chgData name="Nora MacLaren" userId="f220def6-30aa-4ba0-a643-480cb70a2c10" providerId="ADAL" clId="{5DEE9A1A-C6D6-4354-B853-F012FC6E0DBD}" dt="2024-01-30T12:09:25.186" v="1342" actId="962"/>
          <ac:picMkLst>
            <pc:docMk/>
            <pc:sldMk cId="2346266979" sldId="2147309110"/>
            <ac:picMk id="9" creationId="{DBED7753-E6CC-7C9E-AA96-85799CAF523A}"/>
          </ac:picMkLst>
        </pc:picChg>
        <pc:picChg chg="mod">
          <ac:chgData name="Nora MacLaren" userId="f220def6-30aa-4ba0-a643-480cb70a2c10" providerId="ADAL" clId="{5DEE9A1A-C6D6-4354-B853-F012FC6E0DBD}" dt="2024-01-30T12:09:32.867" v="1345" actId="962"/>
          <ac:picMkLst>
            <pc:docMk/>
            <pc:sldMk cId="2346266979" sldId="2147309110"/>
            <ac:picMk id="16" creationId="{2C32B232-0764-E383-BBD0-CBD137164E44}"/>
          </ac:picMkLst>
        </pc:picChg>
      </pc:sldChg>
      <pc:sldChg chg="addSp delSp modSp mod">
        <pc:chgData name="Nora MacLaren" userId="f220def6-30aa-4ba0-a643-480cb70a2c10" providerId="ADAL" clId="{5DEE9A1A-C6D6-4354-B853-F012FC6E0DBD}" dt="2024-01-30T13:46:20.691" v="8951" actId="962"/>
        <pc:sldMkLst>
          <pc:docMk/>
          <pc:sldMk cId="2933167967" sldId="2147309114"/>
        </pc:sldMkLst>
        <pc:spChg chg="ord">
          <ac:chgData name="Nora MacLaren" userId="f220def6-30aa-4ba0-a643-480cb70a2c10" providerId="ADAL" clId="{5DEE9A1A-C6D6-4354-B853-F012FC6E0DBD}" dt="2024-01-30T13:23:21.268" v="6515" actId="13244"/>
          <ac:spMkLst>
            <pc:docMk/>
            <pc:sldMk cId="2933167967" sldId="2147309114"/>
            <ac:spMk id="5" creationId="{2ABE4E51-7510-82A2-B360-2D0967A550B7}"/>
          </ac:spMkLst>
        </pc:spChg>
        <pc:spChg chg="mod">
          <ac:chgData name="Nora MacLaren" userId="f220def6-30aa-4ba0-a643-480cb70a2c10" providerId="ADAL" clId="{5DEE9A1A-C6D6-4354-B853-F012FC6E0DBD}" dt="2024-01-30T12:49:39.455" v="2788" actId="962"/>
          <ac:spMkLst>
            <pc:docMk/>
            <pc:sldMk cId="2933167967" sldId="2147309114"/>
            <ac:spMk id="7" creationId="{948AE6AC-1924-2588-234C-451742504632}"/>
          </ac:spMkLst>
        </pc:spChg>
        <pc:spChg chg="ord">
          <ac:chgData name="Nora MacLaren" userId="f220def6-30aa-4ba0-a643-480cb70a2c10" providerId="ADAL" clId="{5DEE9A1A-C6D6-4354-B853-F012FC6E0DBD}" dt="2024-01-30T13:23:00.310" v="6509" actId="13244"/>
          <ac:spMkLst>
            <pc:docMk/>
            <pc:sldMk cId="2933167967" sldId="2147309114"/>
            <ac:spMk id="19" creationId="{92BBADC5-8EB8-236C-0BDD-B2A5F366193B}"/>
          </ac:spMkLst>
        </pc:spChg>
        <pc:spChg chg="ord">
          <ac:chgData name="Nora MacLaren" userId="f220def6-30aa-4ba0-a643-480cb70a2c10" providerId="ADAL" clId="{5DEE9A1A-C6D6-4354-B853-F012FC6E0DBD}" dt="2024-01-30T13:22:26.915" v="6503" actId="13244"/>
          <ac:spMkLst>
            <pc:docMk/>
            <pc:sldMk cId="2933167967" sldId="2147309114"/>
            <ac:spMk id="41" creationId="{EEDB9D66-85C3-A608-ACC4-140974842F65}"/>
          </ac:spMkLst>
        </pc:spChg>
        <pc:spChg chg="ord">
          <ac:chgData name="Nora MacLaren" userId="f220def6-30aa-4ba0-a643-480cb70a2c10" providerId="ADAL" clId="{5DEE9A1A-C6D6-4354-B853-F012FC6E0DBD}" dt="2024-01-30T13:22:32.375" v="6504" actId="13244"/>
          <ac:spMkLst>
            <pc:docMk/>
            <pc:sldMk cId="2933167967" sldId="2147309114"/>
            <ac:spMk id="43" creationId="{51D954AB-E18E-2DF8-A75F-D61E43B3FAD5}"/>
          </ac:spMkLst>
        </pc:spChg>
        <pc:spChg chg="add del ord">
          <ac:chgData name="Nora MacLaren" userId="f220def6-30aa-4ba0-a643-480cb70a2c10" providerId="ADAL" clId="{5DEE9A1A-C6D6-4354-B853-F012FC6E0DBD}" dt="2024-01-30T13:22:46.565" v="6506" actId="13244"/>
          <ac:spMkLst>
            <pc:docMk/>
            <pc:sldMk cId="2933167967" sldId="2147309114"/>
            <ac:spMk id="45" creationId="{41B5A613-D070-2EAC-933D-F00434481A7B}"/>
          </ac:spMkLst>
        </pc:spChg>
        <pc:spChg chg="ord">
          <ac:chgData name="Nora MacLaren" userId="f220def6-30aa-4ba0-a643-480cb70a2c10" providerId="ADAL" clId="{5DEE9A1A-C6D6-4354-B853-F012FC6E0DBD}" dt="2024-01-30T13:22:52.455" v="6507" actId="13244"/>
          <ac:spMkLst>
            <pc:docMk/>
            <pc:sldMk cId="2933167967" sldId="2147309114"/>
            <ac:spMk id="47" creationId="{33164944-BD96-6DA1-CE48-AD752F5EF8BE}"/>
          </ac:spMkLst>
        </pc:spChg>
        <pc:spChg chg="ord">
          <ac:chgData name="Nora MacLaren" userId="f220def6-30aa-4ba0-a643-480cb70a2c10" providerId="ADAL" clId="{5DEE9A1A-C6D6-4354-B853-F012FC6E0DBD}" dt="2024-01-30T13:22:57.217" v="6508" actId="13244"/>
          <ac:spMkLst>
            <pc:docMk/>
            <pc:sldMk cId="2933167967" sldId="2147309114"/>
            <ac:spMk id="49" creationId="{9787F54F-2276-7CFC-FBAD-DCE1FD9B6210}"/>
          </ac:spMkLst>
        </pc:spChg>
        <pc:spChg chg="ord">
          <ac:chgData name="Nora MacLaren" userId="f220def6-30aa-4ba0-a643-480cb70a2c10" providerId="ADAL" clId="{5DEE9A1A-C6D6-4354-B853-F012FC6E0DBD}" dt="2024-01-30T13:22:42.435" v="6505" actId="13244"/>
          <ac:spMkLst>
            <pc:docMk/>
            <pc:sldMk cId="2933167967" sldId="2147309114"/>
            <ac:spMk id="51" creationId="{FC9257EF-2570-642E-6E87-F0D333EB400F}"/>
          </ac:spMkLst>
        </pc:spChg>
        <pc:spChg chg="mod">
          <ac:chgData name="Nora MacLaren" userId="f220def6-30aa-4ba0-a643-480cb70a2c10" providerId="ADAL" clId="{5DEE9A1A-C6D6-4354-B853-F012FC6E0DBD}" dt="2024-01-30T12:49:35.415" v="2787" actId="962"/>
          <ac:spMkLst>
            <pc:docMk/>
            <pc:sldMk cId="2933167967" sldId="2147309114"/>
            <ac:spMk id="53" creationId="{3E8F0DCC-4837-D3D1-6688-AB7ED31D9D12}"/>
          </ac:spMkLst>
        </pc:spChg>
        <pc:spChg chg="mod">
          <ac:chgData name="Nora MacLaren" userId="f220def6-30aa-4ba0-a643-480cb70a2c10" providerId="ADAL" clId="{5DEE9A1A-C6D6-4354-B853-F012FC6E0DBD}" dt="2024-01-30T12:49:31.297" v="2785" actId="962"/>
          <ac:spMkLst>
            <pc:docMk/>
            <pc:sldMk cId="2933167967" sldId="2147309114"/>
            <ac:spMk id="57" creationId="{951E0FB1-4882-EE8C-4FEA-476F09AD1BB1}"/>
          </ac:spMkLst>
        </pc:spChg>
        <pc:spChg chg="mod">
          <ac:chgData name="Nora MacLaren" userId="f220def6-30aa-4ba0-a643-480cb70a2c10" providerId="ADAL" clId="{5DEE9A1A-C6D6-4354-B853-F012FC6E0DBD}" dt="2024-01-30T12:49:33.547" v="2786" actId="962"/>
          <ac:spMkLst>
            <pc:docMk/>
            <pc:sldMk cId="2933167967" sldId="2147309114"/>
            <ac:spMk id="58" creationId="{D7A9DD32-446D-5BA2-9F8B-4285BF9413E9}"/>
          </ac:spMkLst>
        </pc:spChg>
        <pc:spChg chg="mod">
          <ac:chgData name="Nora MacLaren" userId="f220def6-30aa-4ba0-a643-480cb70a2c10" providerId="ADAL" clId="{5DEE9A1A-C6D6-4354-B853-F012FC6E0DBD}" dt="2024-01-30T12:49:29.263" v="2784" actId="962"/>
          <ac:spMkLst>
            <pc:docMk/>
            <pc:sldMk cId="2933167967" sldId="2147309114"/>
            <ac:spMk id="59" creationId="{ED3CFC72-7BF7-F9E8-53F1-6FA945CF483F}"/>
          </ac:spMkLst>
        </pc:spChg>
        <pc:spChg chg="mod">
          <ac:chgData name="Nora MacLaren" userId="f220def6-30aa-4ba0-a643-480cb70a2c10" providerId="ADAL" clId="{5DEE9A1A-C6D6-4354-B853-F012FC6E0DBD}" dt="2024-01-30T12:49:26.898" v="2783" actId="962"/>
          <ac:spMkLst>
            <pc:docMk/>
            <pc:sldMk cId="2933167967" sldId="2147309114"/>
            <ac:spMk id="60" creationId="{B260D0D8-4B90-FBA0-4A5F-3B8920710E07}"/>
          </ac:spMkLst>
        </pc:spChg>
        <pc:spChg chg="mod">
          <ac:chgData name="Nora MacLaren" userId="f220def6-30aa-4ba0-a643-480cb70a2c10" providerId="ADAL" clId="{5DEE9A1A-C6D6-4354-B853-F012FC6E0DBD}" dt="2024-01-30T12:49:24.535" v="2782" actId="962"/>
          <ac:spMkLst>
            <pc:docMk/>
            <pc:sldMk cId="2933167967" sldId="2147309114"/>
            <ac:spMk id="61" creationId="{4ADEA64A-5792-86AE-E600-6075D628B2FC}"/>
          </ac:spMkLst>
        </pc:spChg>
        <pc:picChg chg="mod">
          <ac:chgData name="Nora MacLaren" userId="f220def6-30aa-4ba0-a643-480cb70a2c10" providerId="ADAL" clId="{5DEE9A1A-C6D6-4354-B853-F012FC6E0DBD}" dt="2024-01-30T13:46:20.691" v="8951" actId="962"/>
          <ac:picMkLst>
            <pc:docMk/>
            <pc:sldMk cId="2933167967" sldId="2147309114"/>
            <ac:picMk id="21" creationId="{E21CF824-7F51-A3BA-7B5F-AD78ADBFEFDD}"/>
          </ac:picMkLst>
        </pc:picChg>
        <pc:picChg chg="mod">
          <ac:chgData name="Nora MacLaren" userId="f220def6-30aa-4ba0-a643-480cb70a2c10" providerId="ADAL" clId="{5DEE9A1A-C6D6-4354-B853-F012FC6E0DBD}" dt="2024-01-30T13:23:10.964" v="6510" actId="962"/>
          <ac:picMkLst>
            <pc:docMk/>
            <pc:sldMk cId="2933167967" sldId="2147309114"/>
            <ac:picMk id="23" creationId="{DA5EB185-DE06-FF1C-A854-7BCEFB37FCD6}"/>
          </ac:picMkLst>
        </pc:picChg>
        <pc:picChg chg="mod">
          <ac:chgData name="Nora MacLaren" userId="f220def6-30aa-4ba0-a643-480cb70a2c10" providerId="ADAL" clId="{5DEE9A1A-C6D6-4354-B853-F012FC6E0DBD}" dt="2024-01-30T13:23:11.805" v="6511" actId="962"/>
          <ac:picMkLst>
            <pc:docMk/>
            <pc:sldMk cId="2933167967" sldId="2147309114"/>
            <ac:picMk id="25" creationId="{DD01059F-69EE-943C-0354-41FB49AFFC1C}"/>
          </ac:picMkLst>
        </pc:picChg>
        <pc:picChg chg="mod">
          <ac:chgData name="Nora MacLaren" userId="f220def6-30aa-4ba0-a643-480cb70a2c10" providerId="ADAL" clId="{5DEE9A1A-C6D6-4354-B853-F012FC6E0DBD}" dt="2024-01-30T13:23:12.293" v="6512" actId="962"/>
          <ac:picMkLst>
            <pc:docMk/>
            <pc:sldMk cId="2933167967" sldId="2147309114"/>
            <ac:picMk id="27" creationId="{8703FC22-476F-785F-756B-58199F771C5B}"/>
          </ac:picMkLst>
        </pc:picChg>
        <pc:picChg chg="mod">
          <ac:chgData name="Nora MacLaren" userId="f220def6-30aa-4ba0-a643-480cb70a2c10" providerId="ADAL" clId="{5DEE9A1A-C6D6-4354-B853-F012FC6E0DBD}" dt="2024-01-30T13:23:12.764" v="6513" actId="962"/>
          <ac:picMkLst>
            <pc:docMk/>
            <pc:sldMk cId="2933167967" sldId="2147309114"/>
            <ac:picMk id="29" creationId="{F5A86378-21AF-A47A-59E1-82E9A3120348}"/>
          </ac:picMkLst>
        </pc:picChg>
        <pc:picChg chg="mod">
          <ac:chgData name="Nora MacLaren" userId="f220def6-30aa-4ba0-a643-480cb70a2c10" providerId="ADAL" clId="{5DEE9A1A-C6D6-4354-B853-F012FC6E0DBD}" dt="2024-01-30T13:23:13.714" v="6514" actId="962"/>
          <ac:picMkLst>
            <pc:docMk/>
            <pc:sldMk cId="2933167967" sldId="2147309114"/>
            <ac:picMk id="31" creationId="{FE78D2AF-5A66-A20E-D231-00466264BBBE}"/>
          </ac:picMkLst>
        </pc:picChg>
        <pc:cxnChg chg="mod">
          <ac:chgData name="Nora MacLaren" userId="f220def6-30aa-4ba0-a643-480cb70a2c10" providerId="ADAL" clId="{5DEE9A1A-C6D6-4354-B853-F012FC6E0DBD}" dt="2024-01-30T12:49:42.861" v="2789" actId="962"/>
          <ac:cxnSpMkLst>
            <pc:docMk/>
            <pc:sldMk cId="2933167967" sldId="2147309114"/>
            <ac:cxnSpMk id="6" creationId="{2C49D637-80BD-74AF-AF51-F883871DA48F}"/>
          </ac:cxnSpMkLst>
        </pc:cxnChg>
        <pc:cxnChg chg="mod">
          <ac:chgData name="Nora MacLaren" userId="f220def6-30aa-4ba0-a643-480cb70a2c10" providerId="ADAL" clId="{5DEE9A1A-C6D6-4354-B853-F012FC6E0DBD}" dt="2024-01-30T12:49:44.962" v="2790" actId="962"/>
          <ac:cxnSpMkLst>
            <pc:docMk/>
            <pc:sldMk cId="2933167967" sldId="2147309114"/>
            <ac:cxnSpMk id="33" creationId="{35A400C1-2036-F088-7463-ADF6A82C4EA5}"/>
          </ac:cxnSpMkLst>
        </pc:cxnChg>
        <pc:cxnChg chg="mod">
          <ac:chgData name="Nora MacLaren" userId="f220def6-30aa-4ba0-a643-480cb70a2c10" providerId="ADAL" clId="{5DEE9A1A-C6D6-4354-B853-F012FC6E0DBD}" dt="2024-01-30T12:49:46.535" v="2791" actId="962"/>
          <ac:cxnSpMkLst>
            <pc:docMk/>
            <pc:sldMk cId="2933167967" sldId="2147309114"/>
            <ac:cxnSpMk id="35" creationId="{47992849-C030-A57B-80D1-15EE97D5C55D}"/>
          </ac:cxnSpMkLst>
        </pc:cxnChg>
        <pc:cxnChg chg="mod">
          <ac:chgData name="Nora MacLaren" userId="f220def6-30aa-4ba0-a643-480cb70a2c10" providerId="ADAL" clId="{5DEE9A1A-C6D6-4354-B853-F012FC6E0DBD}" dt="2024-01-30T12:49:48.919" v="2792" actId="962"/>
          <ac:cxnSpMkLst>
            <pc:docMk/>
            <pc:sldMk cId="2933167967" sldId="2147309114"/>
            <ac:cxnSpMk id="37" creationId="{B3503F46-B669-5B27-ED23-263CD977A2B2}"/>
          </ac:cxnSpMkLst>
        </pc:cxnChg>
        <pc:cxnChg chg="mod">
          <ac:chgData name="Nora MacLaren" userId="f220def6-30aa-4ba0-a643-480cb70a2c10" providerId="ADAL" clId="{5DEE9A1A-C6D6-4354-B853-F012FC6E0DBD}" dt="2024-01-30T12:49:50.867" v="2793" actId="962"/>
          <ac:cxnSpMkLst>
            <pc:docMk/>
            <pc:sldMk cId="2933167967" sldId="2147309114"/>
            <ac:cxnSpMk id="39" creationId="{A0305E4C-4EAA-0623-BFF6-03B5F272B006}"/>
          </ac:cxnSpMkLst>
        </pc:cxnChg>
      </pc:sldChg>
      <pc:sldChg chg="addSp delSp modSp mod">
        <pc:chgData name="Nora MacLaren" userId="f220def6-30aa-4ba0-a643-480cb70a2c10" providerId="ADAL" clId="{5DEE9A1A-C6D6-4354-B853-F012FC6E0DBD}" dt="2024-01-30T13:09:24.899" v="5531" actId="13244"/>
        <pc:sldMkLst>
          <pc:docMk/>
          <pc:sldMk cId="3399441392" sldId="2147309122"/>
        </pc:sldMkLst>
        <pc:spChg chg="ord">
          <ac:chgData name="Nora MacLaren" userId="f220def6-30aa-4ba0-a643-480cb70a2c10" providerId="ADAL" clId="{5DEE9A1A-C6D6-4354-B853-F012FC6E0DBD}" dt="2024-01-30T13:08:57.164" v="5527" actId="13244"/>
          <ac:spMkLst>
            <pc:docMk/>
            <pc:sldMk cId="3399441392" sldId="2147309122"/>
            <ac:spMk id="3" creationId="{05E134A5-E589-32E9-74C2-755B6762168E}"/>
          </ac:spMkLst>
        </pc:spChg>
        <pc:spChg chg="ord">
          <ac:chgData name="Nora MacLaren" userId="f220def6-30aa-4ba0-a643-480cb70a2c10" providerId="ADAL" clId="{5DEE9A1A-C6D6-4354-B853-F012FC6E0DBD}" dt="2024-01-30T13:09:14.260" v="5529" actId="13244"/>
          <ac:spMkLst>
            <pc:docMk/>
            <pc:sldMk cId="3399441392" sldId="2147309122"/>
            <ac:spMk id="20" creationId="{B4B83CE8-39BA-F4E2-1AFF-20E893E3423E}"/>
          </ac:spMkLst>
        </pc:spChg>
        <pc:spChg chg="ord">
          <ac:chgData name="Nora MacLaren" userId="f220def6-30aa-4ba0-a643-480cb70a2c10" providerId="ADAL" clId="{5DEE9A1A-C6D6-4354-B853-F012FC6E0DBD}" dt="2024-01-30T13:09:18.610" v="5530" actId="13244"/>
          <ac:spMkLst>
            <pc:docMk/>
            <pc:sldMk cId="3399441392" sldId="2147309122"/>
            <ac:spMk id="21" creationId="{6DCEE380-C44E-DCF7-0782-1160AE22ED4D}"/>
          </ac:spMkLst>
        </pc:spChg>
        <pc:spChg chg="ord">
          <ac:chgData name="Nora MacLaren" userId="f220def6-30aa-4ba0-a643-480cb70a2c10" providerId="ADAL" clId="{5DEE9A1A-C6D6-4354-B853-F012FC6E0DBD}" dt="2024-01-30T13:09:24.899" v="5531" actId="13244"/>
          <ac:spMkLst>
            <pc:docMk/>
            <pc:sldMk cId="3399441392" sldId="2147309122"/>
            <ac:spMk id="22" creationId="{87C0D311-329D-8FDB-FB07-0F354D87FD86}"/>
          </ac:spMkLst>
        </pc:spChg>
        <pc:spChg chg="add del mod">
          <ac:chgData name="Nora MacLaren" userId="f220def6-30aa-4ba0-a643-480cb70a2c10" providerId="ADAL" clId="{5DEE9A1A-C6D6-4354-B853-F012FC6E0DBD}" dt="2024-01-30T09:51:03.416" v="193" actId="962"/>
          <ac:spMkLst>
            <pc:docMk/>
            <pc:sldMk cId="3399441392" sldId="2147309122"/>
            <ac:spMk id="31" creationId="{4A82F70F-A7AE-F6A5-6C4F-4375E3C86468}"/>
          </ac:spMkLst>
        </pc:spChg>
        <pc:spChg chg="ord">
          <ac:chgData name="Nora MacLaren" userId="f220def6-30aa-4ba0-a643-480cb70a2c10" providerId="ADAL" clId="{5DEE9A1A-C6D6-4354-B853-F012FC6E0DBD}" dt="2024-01-30T13:08:53.365" v="5526" actId="13244"/>
          <ac:spMkLst>
            <pc:docMk/>
            <pc:sldMk cId="3399441392" sldId="2147309122"/>
            <ac:spMk id="51" creationId="{931C07AA-625B-C6BB-9354-158942CBE9AE}"/>
          </ac:spMkLst>
        </pc:spChg>
        <pc:picChg chg="mod">
          <ac:chgData name="Nora MacLaren" userId="f220def6-30aa-4ba0-a643-480cb70a2c10" providerId="ADAL" clId="{5DEE9A1A-C6D6-4354-B853-F012FC6E0DBD}" dt="2024-01-30T13:09:07.080" v="5528" actId="962"/>
          <ac:picMkLst>
            <pc:docMk/>
            <pc:sldMk cId="3399441392" sldId="2147309122"/>
            <ac:picMk id="17" creationId="{E346A8AB-02E7-8D83-9C26-48536F72C78E}"/>
          </ac:picMkLst>
        </pc:picChg>
        <pc:picChg chg="mod">
          <ac:chgData name="Nora MacLaren" userId="f220def6-30aa-4ba0-a643-480cb70a2c10" providerId="ADAL" clId="{5DEE9A1A-C6D6-4354-B853-F012FC6E0DBD}" dt="2024-01-30T09:50:27.220" v="187" actId="962"/>
          <ac:picMkLst>
            <pc:docMk/>
            <pc:sldMk cId="3399441392" sldId="2147309122"/>
            <ac:picMk id="27" creationId="{92733107-C1BE-52E7-7C2B-0064E14A9AA6}"/>
          </ac:picMkLst>
        </pc:picChg>
        <pc:picChg chg="mod">
          <ac:chgData name="Nora MacLaren" userId="f220def6-30aa-4ba0-a643-480cb70a2c10" providerId="ADAL" clId="{5DEE9A1A-C6D6-4354-B853-F012FC6E0DBD}" dt="2024-01-30T09:50:29.820" v="188" actId="962"/>
          <ac:picMkLst>
            <pc:docMk/>
            <pc:sldMk cId="3399441392" sldId="2147309122"/>
            <ac:picMk id="29" creationId="{EACBE566-7F8C-D90D-6D3E-172D867C213D}"/>
          </ac:picMkLst>
        </pc:picChg>
        <pc:picChg chg="mod">
          <ac:chgData name="Nora MacLaren" userId="f220def6-30aa-4ba0-a643-480cb70a2c10" providerId="ADAL" clId="{5DEE9A1A-C6D6-4354-B853-F012FC6E0DBD}" dt="2024-01-30T09:50:32.690" v="189" actId="962"/>
          <ac:picMkLst>
            <pc:docMk/>
            <pc:sldMk cId="3399441392" sldId="2147309122"/>
            <ac:picMk id="30" creationId="{69FBA499-E0EA-ED96-A6B0-B7C8A6B09FD6}"/>
          </ac:picMkLst>
        </pc:picChg>
      </pc:sldChg>
      <pc:sldChg chg="modSp mod">
        <pc:chgData name="Nora MacLaren" userId="f220def6-30aa-4ba0-a643-480cb70a2c10" providerId="ADAL" clId="{5DEE9A1A-C6D6-4354-B853-F012FC6E0DBD}" dt="2024-01-30T13:03:16.394" v="5474" actId="962"/>
        <pc:sldMkLst>
          <pc:docMk/>
          <pc:sldMk cId="250223031" sldId="2147309128"/>
        </pc:sldMkLst>
        <pc:spChg chg="mod">
          <ac:chgData name="Nora MacLaren" userId="f220def6-30aa-4ba0-a643-480cb70a2c10" providerId="ADAL" clId="{5DEE9A1A-C6D6-4354-B853-F012FC6E0DBD}" dt="2024-01-30T13:03:16.394" v="5474" actId="962"/>
          <ac:spMkLst>
            <pc:docMk/>
            <pc:sldMk cId="250223031" sldId="2147309128"/>
            <ac:spMk id="4" creationId="{1EF60459-B425-9E3A-45C3-7EA4F86A364B}"/>
          </ac:spMkLst>
        </pc:spChg>
      </pc:sldChg>
      <pc:sldChg chg="modSp mod">
        <pc:chgData name="Nora MacLaren" userId="f220def6-30aa-4ba0-a643-480cb70a2c10" providerId="ADAL" clId="{5DEE9A1A-C6D6-4354-B853-F012FC6E0DBD}" dt="2024-01-30T13:44:05.755" v="8949" actId="962"/>
        <pc:sldMkLst>
          <pc:docMk/>
          <pc:sldMk cId="3549671354" sldId="2147309129"/>
        </pc:sldMkLst>
        <pc:spChg chg="mod">
          <ac:chgData name="Nora MacLaren" userId="f220def6-30aa-4ba0-a643-480cb70a2c10" providerId="ADAL" clId="{5DEE9A1A-C6D6-4354-B853-F012FC6E0DBD}" dt="2024-01-30T09:53:08.770" v="456" actId="962"/>
          <ac:spMkLst>
            <pc:docMk/>
            <pc:sldMk cId="3549671354" sldId="2147309129"/>
            <ac:spMk id="2" creationId="{0E1520C1-04CE-26CC-83A4-7F01BCC3A044}"/>
          </ac:spMkLst>
        </pc:spChg>
        <pc:spChg chg="mod">
          <ac:chgData name="Nora MacLaren" userId="f220def6-30aa-4ba0-a643-480cb70a2c10" providerId="ADAL" clId="{5DEE9A1A-C6D6-4354-B853-F012FC6E0DBD}" dt="2024-01-30T09:52:59.066" v="455" actId="962"/>
          <ac:spMkLst>
            <pc:docMk/>
            <pc:sldMk cId="3549671354" sldId="2147309129"/>
            <ac:spMk id="3" creationId="{32668269-65E3-7C68-933A-9500B3F00656}"/>
          </ac:spMkLst>
        </pc:spChg>
        <pc:spChg chg="mod">
          <ac:chgData name="Nora MacLaren" userId="f220def6-30aa-4ba0-a643-480cb70a2c10" providerId="ADAL" clId="{5DEE9A1A-C6D6-4354-B853-F012FC6E0DBD}" dt="2024-01-30T13:04:27.853" v="5505" actId="33553"/>
          <ac:spMkLst>
            <pc:docMk/>
            <pc:sldMk cId="3549671354" sldId="2147309129"/>
            <ac:spMk id="4" creationId="{7B975437-3D10-F514-9F03-FAE575AAE23A}"/>
          </ac:spMkLst>
        </pc:spChg>
        <pc:picChg chg="mod">
          <ac:chgData name="Nora MacLaren" userId="f220def6-30aa-4ba0-a643-480cb70a2c10" providerId="ADAL" clId="{5DEE9A1A-C6D6-4354-B853-F012FC6E0DBD}" dt="2024-01-30T13:44:05.755" v="8949" actId="962"/>
          <ac:picMkLst>
            <pc:docMk/>
            <pc:sldMk cId="3549671354" sldId="2147309129"/>
            <ac:picMk id="4098" creationId="{11791172-B508-F14C-B958-31E840BB8DFA}"/>
          </ac:picMkLst>
        </pc:picChg>
      </pc:sldChg>
      <pc:sldChg chg="modSp mod">
        <pc:chgData name="Nora MacLaren" userId="f220def6-30aa-4ba0-a643-480cb70a2c10" providerId="ADAL" clId="{5DEE9A1A-C6D6-4354-B853-F012FC6E0DBD}" dt="2024-01-30T13:10:28.985" v="5579" actId="962"/>
        <pc:sldMkLst>
          <pc:docMk/>
          <pc:sldMk cId="633280535" sldId="2147309130"/>
        </pc:sldMkLst>
        <pc:spChg chg="mod">
          <ac:chgData name="Nora MacLaren" userId="f220def6-30aa-4ba0-a643-480cb70a2c10" providerId="ADAL" clId="{5DEE9A1A-C6D6-4354-B853-F012FC6E0DBD}" dt="2024-01-30T09:51:13.892" v="194" actId="962"/>
          <ac:spMkLst>
            <pc:docMk/>
            <pc:sldMk cId="633280535" sldId="2147309130"/>
            <ac:spMk id="2" creationId="{25B38800-5811-9704-90D0-1D9D91BE93C1}"/>
          </ac:spMkLst>
        </pc:spChg>
        <pc:spChg chg="mod">
          <ac:chgData name="Nora MacLaren" userId="f220def6-30aa-4ba0-a643-480cb70a2c10" providerId="ADAL" clId="{5DEE9A1A-C6D6-4354-B853-F012FC6E0DBD}" dt="2024-01-30T13:04:23.646" v="5504" actId="33553"/>
          <ac:spMkLst>
            <pc:docMk/>
            <pc:sldMk cId="633280535" sldId="2147309130"/>
            <ac:spMk id="3" creationId="{2E9CA89A-A582-2D47-920A-A0FC36813179}"/>
          </ac:spMkLst>
        </pc:spChg>
        <pc:spChg chg="ord">
          <ac:chgData name="Nora MacLaren" userId="f220def6-30aa-4ba0-a643-480cb70a2c10" providerId="ADAL" clId="{5DEE9A1A-C6D6-4354-B853-F012FC6E0DBD}" dt="2024-01-30T13:09:43.218" v="5532" actId="13244"/>
          <ac:spMkLst>
            <pc:docMk/>
            <pc:sldMk cId="633280535" sldId="2147309130"/>
            <ac:spMk id="4" creationId="{6420D08B-50B9-D2CB-04AE-F8214015B5EA}"/>
          </ac:spMkLst>
        </pc:spChg>
        <pc:spChg chg="mod">
          <ac:chgData name="Nora MacLaren" userId="f220def6-30aa-4ba0-a643-480cb70a2c10" providerId="ADAL" clId="{5DEE9A1A-C6D6-4354-B853-F012FC6E0DBD}" dt="2024-01-30T13:10:28.985" v="5579" actId="962"/>
          <ac:spMkLst>
            <pc:docMk/>
            <pc:sldMk cId="633280535" sldId="2147309130"/>
            <ac:spMk id="25" creationId="{B5DE1879-E7F8-D614-FFD9-1C469E777768}"/>
          </ac:spMkLst>
        </pc:spChg>
        <pc:picChg chg="mod">
          <ac:chgData name="Nora MacLaren" userId="f220def6-30aa-4ba0-a643-480cb70a2c10" providerId="ADAL" clId="{5DEE9A1A-C6D6-4354-B853-F012FC6E0DBD}" dt="2024-01-30T13:10:04.291" v="5578" actId="962"/>
          <ac:picMkLst>
            <pc:docMk/>
            <pc:sldMk cId="633280535" sldId="2147309130"/>
            <ac:picMk id="6" creationId="{2BB7F407-9EBA-84FD-29F1-FFBFF305CD69}"/>
          </ac:picMkLst>
        </pc:picChg>
        <pc:picChg chg="mod">
          <ac:chgData name="Nora MacLaren" userId="f220def6-30aa-4ba0-a643-480cb70a2c10" providerId="ADAL" clId="{5DEE9A1A-C6D6-4354-B853-F012FC6E0DBD}" dt="2024-01-30T09:51:22.218" v="195" actId="962"/>
          <ac:picMkLst>
            <pc:docMk/>
            <pc:sldMk cId="633280535" sldId="2147309130"/>
            <ac:picMk id="12" creationId="{798A57AB-602B-3786-39A7-AFC68EFC8948}"/>
          </ac:picMkLst>
        </pc:picChg>
        <pc:picChg chg="mod">
          <ac:chgData name="Nora MacLaren" userId="f220def6-30aa-4ba0-a643-480cb70a2c10" providerId="ADAL" clId="{5DEE9A1A-C6D6-4354-B853-F012FC6E0DBD}" dt="2024-01-30T09:51:27.311" v="196" actId="962"/>
          <ac:picMkLst>
            <pc:docMk/>
            <pc:sldMk cId="633280535" sldId="2147309130"/>
            <ac:picMk id="13" creationId="{9398160F-2F29-3F84-7168-D492962708F4}"/>
          </ac:picMkLst>
        </pc:picChg>
        <pc:picChg chg="mod">
          <ac:chgData name="Nora MacLaren" userId="f220def6-30aa-4ba0-a643-480cb70a2c10" providerId="ADAL" clId="{5DEE9A1A-C6D6-4354-B853-F012FC6E0DBD}" dt="2024-01-30T09:51:30.501" v="197" actId="962"/>
          <ac:picMkLst>
            <pc:docMk/>
            <pc:sldMk cId="633280535" sldId="2147309130"/>
            <ac:picMk id="16" creationId="{41A0B1D7-90F1-5931-7D58-5441F589D288}"/>
          </ac:picMkLst>
        </pc:picChg>
        <pc:picChg chg="mod">
          <ac:chgData name="Nora MacLaren" userId="f220def6-30aa-4ba0-a643-480cb70a2c10" providerId="ADAL" clId="{5DEE9A1A-C6D6-4354-B853-F012FC6E0DBD}" dt="2024-01-30T09:51:34.193" v="198" actId="962"/>
          <ac:picMkLst>
            <pc:docMk/>
            <pc:sldMk cId="633280535" sldId="2147309130"/>
            <ac:picMk id="19" creationId="{73F181B5-7047-9332-7A4B-DB796861856C}"/>
          </ac:picMkLst>
        </pc:picChg>
        <pc:picChg chg="mod">
          <ac:chgData name="Nora MacLaren" userId="f220def6-30aa-4ba0-a643-480cb70a2c10" providerId="ADAL" clId="{5DEE9A1A-C6D6-4354-B853-F012FC6E0DBD}" dt="2024-01-30T09:51:36.618" v="199" actId="962"/>
          <ac:picMkLst>
            <pc:docMk/>
            <pc:sldMk cId="633280535" sldId="2147309130"/>
            <ac:picMk id="22" creationId="{5C298ED2-BC46-2B47-BCF8-A32143D2FC9F}"/>
          </ac:picMkLst>
        </pc:picChg>
        <pc:picChg chg="mod">
          <ac:chgData name="Nora MacLaren" userId="f220def6-30aa-4ba0-a643-480cb70a2c10" providerId="ADAL" clId="{5DEE9A1A-C6D6-4354-B853-F012FC6E0DBD}" dt="2024-01-30T09:51:38.828" v="200" actId="962"/>
          <ac:picMkLst>
            <pc:docMk/>
            <pc:sldMk cId="633280535" sldId="2147309130"/>
            <ac:picMk id="23" creationId="{90E978A9-C4CD-4FDD-D2D2-D40D13206635}"/>
          </ac:picMkLst>
        </pc:picChg>
      </pc:sldChg>
      <pc:sldChg chg="delSp modSp mod">
        <pc:chgData name="Nora MacLaren" userId="f220def6-30aa-4ba0-a643-480cb70a2c10" providerId="ADAL" clId="{5DEE9A1A-C6D6-4354-B853-F012FC6E0DBD}" dt="2024-01-30T13:12:00.048" v="5590" actId="962"/>
        <pc:sldMkLst>
          <pc:docMk/>
          <pc:sldMk cId="3372034493" sldId="2147309141"/>
        </pc:sldMkLst>
        <pc:spChg chg="del mod">
          <ac:chgData name="Nora MacLaren" userId="f220def6-30aa-4ba0-a643-480cb70a2c10" providerId="ADAL" clId="{5DEE9A1A-C6D6-4354-B853-F012FC6E0DBD}" dt="2024-01-30T13:11:33.969" v="5586" actId="478"/>
          <ac:spMkLst>
            <pc:docMk/>
            <pc:sldMk cId="3372034493" sldId="2147309141"/>
            <ac:spMk id="3" creationId="{E9639279-A800-99A6-73F8-19D6CE193DAE}"/>
          </ac:spMkLst>
        </pc:spChg>
        <pc:spChg chg="ord">
          <ac:chgData name="Nora MacLaren" userId="f220def6-30aa-4ba0-a643-480cb70a2c10" providerId="ADAL" clId="{5DEE9A1A-C6D6-4354-B853-F012FC6E0DBD}" dt="2024-01-30T13:11:54.918" v="5589" actId="13244"/>
          <ac:spMkLst>
            <pc:docMk/>
            <pc:sldMk cId="3372034493" sldId="2147309141"/>
            <ac:spMk id="4" creationId="{FBAECF2E-B522-D923-7481-87D1EED8559C}"/>
          </ac:spMkLst>
        </pc:spChg>
        <pc:spChg chg="mod">
          <ac:chgData name="Nora MacLaren" userId="f220def6-30aa-4ba0-a643-480cb70a2c10" providerId="ADAL" clId="{5DEE9A1A-C6D6-4354-B853-F012FC6E0DBD}" dt="2024-01-30T09:52:00.422" v="203" actId="962"/>
          <ac:spMkLst>
            <pc:docMk/>
            <pc:sldMk cId="3372034493" sldId="2147309141"/>
            <ac:spMk id="5" creationId="{09B59683-C8F2-6EAE-EA8C-6F0012A7A73D}"/>
          </ac:spMkLst>
        </pc:spChg>
        <pc:spChg chg="ord">
          <ac:chgData name="Nora MacLaren" userId="f220def6-30aa-4ba0-a643-480cb70a2c10" providerId="ADAL" clId="{5DEE9A1A-C6D6-4354-B853-F012FC6E0DBD}" dt="2024-01-30T13:11:19.392" v="5584" actId="13244"/>
          <ac:spMkLst>
            <pc:docMk/>
            <pc:sldMk cId="3372034493" sldId="2147309141"/>
            <ac:spMk id="8" creationId="{8D77DA66-7272-10E0-4054-462A8BBB8B2B}"/>
          </ac:spMkLst>
        </pc:spChg>
        <pc:spChg chg="ord">
          <ac:chgData name="Nora MacLaren" userId="f220def6-30aa-4ba0-a643-480cb70a2c10" providerId="ADAL" clId="{5DEE9A1A-C6D6-4354-B853-F012FC6E0DBD}" dt="2024-01-30T13:11:17.799" v="5583" actId="13244"/>
          <ac:spMkLst>
            <pc:docMk/>
            <pc:sldMk cId="3372034493" sldId="2147309141"/>
            <ac:spMk id="9" creationId="{E18AAA16-156B-DD6E-A646-DB204BD26CD6}"/>
          </ac:spMkLst>
        </pc:spChg>
        <pc:spChg chg="mod">
          <ac:chgData name="Nora MacLaren" userId="f220def6-30aa-4ba0-a643-480cb70a2c10" providerId="ADAL" clId="{5DEE9A1A-C6D6-4354-B853-F012FC6E0DBD}" dt="2024-01-30T13:11:02.499" v="5580" actId="962"/>
          <ac:spMkLst>
            <pc:docMk/>
            <pc:sldMk cId="3372034493" sldId="2147309141"/>
            <ac:spMk id="10" creationId="{4FA73BAF-6986-476D-AB8B-327048CC535D}"/>
          </ac:spMkLst>
        </pc:spChg>
        <pc:spChg chg="del">
          <ac:chgData name="Nora MacLaren" userId="f220def6-30aa-4ba0-a643-480cb70a2c10" providerId="ADAL" clId="{5DEE9A1A-C6D6-4354-B853-F012FC6E0DBD}" dt="2024-01-30T13:11:50.482" v="5588" actId="478"/>
          <ac:spMkLst>
            <pc:docMk/>
            <pc:sldMk cId="3372034493" sldId="2147309141"/>
            <ac:spMk id="21" creationId="{ACF1705B-B8D0-A61F-EA81-1ED91D269DAE}"/>
          </ac:spMkLst>
        </pc:spChg>
        <pc:picChg chg="mod">
          <ac:chgData name="Nora MacLaren" userId="f220def6-30aa-4ba0-a643-480cb70a2c10" providerId="ADAL" clId="{5DEE9A1A-C6D6-4354-B853-F012FC6E0DBD}" dt="2024-01-30T13:12:00.048" v="5590" actId="962"/>
          <ac:picMkLst>
            <pc:docMk/>
            <pc:sldMk cId="3372034493" sldId="2147309141"/>
            <ac:picMk id="7" creationId="{9E689B8E-43CE-B957-810F-8588F46C8353}"/>
          </ac:picMkLst>
        </pc:picChg>
        <pc:picChg chg="mod ord">
          <ac:chgData name="Nora MacLaren" userId="f220def6-30aa-4ba0-a643-480cb70a2c10" providerId="ADAL" clId="{5DEE9A1A-C6D6-4354-B853-F012FC6E0DBD}" dt="2024-01-30T13:11:41.279" v="5587" actId="13244"/>
          <ac:picMkLst>
            <pc:docMk/>
            <pc:sldMk cId="3372034493" sldId="2147309141"/>
            <ac:picMk id="13" creationId="{C394C2F9-0848-AD4F-B6FF-69170C8057D3}"/>
          </ac:picMkLst>
        </pc:picChg>
      </pc:sldChg>
      <pc:sldChg chg="modSp mod">
        <pc:chgData name="Nora MacLaren" userId="f220def6-30aa-4ba0-a643-480cb70a2c10" providerId="ADAL" clId="{5DEE9A1A-C6D6-4354-B853-F012FC6E0DBD}" dt="2024-01-30T12:49:10.435" v="2780" actId="962"/>
        <pc:sldMkLst>
          <pc:docMk/>
          <pc:sldMk cId="1579709321" sldId="2147309151"/>
        </pc:sldMkLst>
        <pc:spChg chg="mod">
          <ac:chgData name="Nora MacLaren" userId="f220def6-30aa-4ba0-a643-480cb70a2c10" providerId="ADAL" clId="{5DEE9A1A-C6D6-4354-B853-F012FC6E0DBD}" dt="2024-01-30T12:49:10.435" v="2780" actId="962"/>
          <ac:spMkLst>
            <pc:docMk/>
            <pc:sldMk cId="1579709321" sldId="2147309151"/>
            <ac:spMk id="3" creationId="{BA879B58-7486-F5E1-3CDD-7EB21A39D16A}"/>
          </ac:spMkLst>
        </pc:spChg>
      </pc:sldChg>
      <pc:sldChg chg="addSp delSp modSp mod">
        <pc:chgData name="Nora MacLaren" userId="f220def6-30aa-4ba0-a643-480cb70a2c10" providerId="ADAL" clId="{5DEE9A1A-C6D6-4354-B853-F012FC6E0DBD}" dt="2024-01-30T12:06:15.688" v="542" actId="478"/>
        <pc:sldMkLst>
          <pc:docMk/>
          <pc:sldMk cId="728497465" sldId="2147309152"/>
        </pc:sldMkLst>
        <pc:spChg chg="mod">
          <ac:chgData name="Nora MacLaren" userId="f220def6-30aa-4ba0-a643-480cb70a2c10" providerId="ADAL" clId="{5DEE9A1A-C6D6-4354-B853-F012FC6E0DBD}" dt="2024-01-30T10:50:01.782" v="472" actId="20577"/>
          <ac:spMkLst>
            <pc:docMk/>
            <pc:sldMk cId="728497465" sldId="2147309152"/>
            <ac:spMk id="2" creationId="{78B4E44E-A5EB-DB46-93B5-520B3F732CC1}"/>
          </ac:spMkLst>
        </pc:spChg>
        <pc:spChg chg="del mod">
          <ac:chgData name="Nora MacLaren" userId="f220def6-30aa-4ba0-a643-480cb70a2c10" providerId="ADAL" clId="{5DEE9A1A-C6D6-4354-B853-F012FC6E0DBD}" dt="2024-01-30T12:05:13.968" v="534" actId="478"/>
          <ac:spMkLst>
            <pc:docMk/>
            <pc:sldMk cId="728497465" sldId="2147309152"/>
            <ac:spMk id="3" creationId="{AC1B7CAA-48A2-D975-73FD-8125A0C70755}"/>
          </ac:spMkLst>
        </pc:spChg>
        <pc:spChg chg="del">
          <ac:chgData name="Nora MacLaren" userId="f220def6-30aa-4ba0-a643-480cb70a2c10" providerId="ADAL" clId="{5DEE9A1A-C6D6-4354-B853-F012FC6E0DBD}" dt="2024-01-30T12:05:13.968" v="534" actId="478"/>
          <ac:spMkLst>
            <pc:docMk/>
            <pc:sldMk cId="728497465" sldId="2147309152"/>
            <ac:spMk id="4" creationId="{C72AC0C1-AAB1-9776-81DC-18B93ECE1D77}"/>
          </ac:spMkLst>
        </pc:spChg>
        <pc:spChg chg="del">
          <ac:chgData name="Nora MacLaren" userId="f220def6-30aa-4ba0-a643-480cb70a2c10" providerId="ADAL" clId="{5DEE9A1A-C6D6-4354-B853-F012FC6E0DBD}" dt="2024-01-30T12:05:13.968" v="534" actId="478"/>
          <ac:spMkLst>
            <pc:docMk/>
            <pc:sldMk cId="728497465" sldId="2147309152"/>
            <ac:spMk id="6" creationId="{E17EA98E-36CC-2C5E-4CF3-9C5DF0389A6E}"/>
          </ac:spMkLst>
        </pc:spChg>
        <pc:spChg chg="del">
          <ac:chgData name="Nora MacLaren" userId="f220def6-30aa-4ba0-a643-480cb70a2c10" providerId="ADAL" clId="{5DEE9A1A-C6D6-4354-B853-F012FC6E0DBD}" dt="2024-01-30T12:05:13.968" v="534" actId="478"/>
          <ac:spMkLst>
            <pc:docMk/>
            <pc:sldMk cId="728497465" sldId="2147309152"/>
            <ac:spMk id="7" creationId="{31EB8843-C688-C2A9-1398-C20285C9A48C}"/>
          </ac:spMkLst>
        </pc:spChg>
        <pc:spChg chg="del">
          <ac:chgData name="Nora MacLaren" userId="f220def6-30aa-4ba0-a643-480cb70a2c10" providerId="ADAL" clId="{5DEE9A1A-C6D6-4354-B853-F012FC6E0DBD}" dt="2024-01-30T12:05:13.968" v="534" actId="478"/>
          <ac:spMkLst>
            <pc:docMk/>
            <pc:sldMk cId="728497465" sldId="2147309152"/>
            <ac:spMk id="8" creationId="{EB03B422-C495-D3D4-4894-107D682DE58F}"/>
          </ac:spMkLst>
        </pc:spChg>
        <pc:spChg chg="del">
          <ac:chgData name="Nora MacLaren" userId="f220def6-30aa-4ba0-a643-480cb70a2c10" providerId="ADAL" clId="{5DEE9A1A-C6D6-4354-B853-F012FC6E0DBD}" dt="2024-01-30T12:05:13.968" v="534" actId="478"/>
          <ac:spMkLst>
            <pc:docMk/>
            <pc:sldMk cId="728497465" sldId="2147309152"/>
            <ac:spMk id="9" creationId="{2C5DC62A-0FEF-04E5-8375-4A31C6F18709}"/>
          </ac:spMkLst>
        </pc:spChg>
        <pc:spChg chg="del">
          <ac:chgData name="Nora MacLaren" userId="f220def6-30aa-4ba0-a643-480cb70a2c10" providerId="ADAL" clId="{5DEE9A1A-C6D6-4354-B853-F012FC6E0DBD}" dt="2024-01-30T12:05:13.968" v="534" actId="478"/>
          <ac:spMkLst>
            <pc:docMk/>
            <pc:sldMk cId="728497465" sldId="2147309152"/>
            <ac:spMk id="10" creationId="{193986B7-4FA2-9EE7-A3E6-E97181C97805}"/>
          </ac:spMkLst>
        </pc:spChg>
        <pc:spChg chg="del">
          <ac:chgData name="Nora MacLaren" userId="f220def6-30aa-4ba0-a643-480cb70a2c10" providerId="ADAL" clId="{5DEE9A1A-C6D6-4354-B853-F012FC6E0DBD}" dt="2024-01-30T12:05:13.968" v="534" actId="478"/>
          <ac:spMkLst>
            <pc:docMk/>
            <pc:sldMk cId="728497465" sldId="2147309152"/>
            <ac:spMk id="11" creationId="{1D1BAF23-E808-AFC2-70B0-0900044BB9CB}"/>
          </ac:spMkLst>
        </pc:spChg>
        <pc:spChg chg="del">
          <ac:chgData name="Nora MacLaren" userId="f220def6-30aa-4ba0-a643-480cb70a2c10" providerId="ADAL" clId="{5DEE9A1A-C6D6-4354-B853-F012FC6E0DBD}" dt="2024-01-30T12:05:13.968" v="534" actId="478"/>
          <ac:spMkLst>
            <pc:docMk/>
            <pc:sldMk cId="728497465" sldId="2147309152"/>
            <ac:spMk id="12" creationId="{D8854379-8B01-6E39-3FA4-91D6427CE60B}"/>
          </ac:spMkLst>
        </pc:spChg>
        <pc:spChg chg="del">
          <ac:chgData name="Nora MacLaren" userId="f220def6-30aa-4ba0-a643-480cb70a2c10" providerId="ADAL" clId="{5DEE9A1A-C6D6-4354-B853-F012FC6E0DBD}" dt="2024-01-30T12:05:13.968" v="534" actId="478"/>
          <ac:spMkLst>
            <pc:docMk/>
            <pc:sldMk cId="728497465" sldId="2147309152"/>
            <ac:spMk id="13" creationId="{4A049272-C4F4-A371-4B9A-27EB7AD45296}"/>
          </ac:spMkLst>
        </pc:spChg>
        <pc:spChg chg="del mod">
          <ac:chgData name="Nora MacLaren" userId="f220def6-30aa-4ba0-a643-480cb70a2c10" providerId="ADAL" clId="{5DEE9A1A-C6D6-4354-B853-F012FC6E0DBD}" dt="2024-01-30T12:05:13.968" v="534" actId="478"/>
          <ac:spMkLst>
            <pc:docMk/>
            <pc:sldMk cId="728497465" sldId="2147309152"/>
            <ac:spMk id="14" creationId="{2DCF4715-21FC-9A97-0DB8-4D835DA2AA26}"/>
          </ac:spMkLst>
        </pc:spChg>
        <pc:spChg chg="del">
          <ac:chgData name="Nora MacLaren" userId="f220def6-30aa-4ba0-a643-480cb70a2c10" providerId="ADAL" clId="{5DEE9A1A-C6D6-4354-B853-F012FC6E0DBD}" dt="2024-01-30T12:05:13.968" v="534" actId="478"/>
          <ac:spMkLst>
            <pc:docMk/>
            <pc:sldMk cId="728497465" sldId="2147309152"/>
            <ac:spMk id="15" creationId="{9FFD18DE-F634-6B33-36EB-235A28CBE912}"/>
          </ac:spMkLst>
        </pc:spChg>
        <pc:spChg chg="del">
          <ac:chgData name="Nora MacLaren" userId="f220def6-30aa-4ba0-a643-480cb70a2c10" providerId="ADAL" clId="{5DEE9A1A-C6D6-4354-B853-F012FC6E0DBD}" dt="2024-01-30T12:05:13.968" v="534" actId="478"/>
          <ac:spMkLst>
            <pc:docMk/>
            <pc:sldMk cId="728497465" sldId="2147309152"/>
            <ac:spMk id="16" creationId="{BABAB734-8E47-45C3-A70A-E8D2224CDD4F}"/>
          </ac:spMkLst>
        </pc:spChg>
        <pc:spChg chg="del">
          <ac:chgData name="Nora MacLaren" userId="f220def6-30aa-4ba0-a643-480cb70a2c10" providerId="ADAL" clId="{5DEE9A1A-C6D6-4354-B853-F012FC6E0DBD}" dt="2024-01-30T12:05:13.968" v="534" actId="478"/>
          <ac:spMkLst>
            <pc:docMk/>
            <pc:sldMk cId="728497465" sldId="2147309152"/>
            <ac:spMk id="17" creationId="{EFC3C745-DF3D-5B6B-4A56-9011F5E7C5E4}"/>
          </ac:spMkLst>
        </pc:spChg>
        <pc:spChg chg="del">
          <ac:chgData name="Nora MacLaren" userId="f220def6-30aa-4ba0-a643-480cb70a2c10" providerId="ADAL" clId="{5DEE9A1A-C6D6-4354-B853-F012FC6E0DBD}" dt="2024-01-30T12:05:13.968" v="534" actId="478"/>
          <ac:spMkLst>
            <pc:docMk/>
            <pc:sldMk cId="728497465" sldId="2147309152"/>
            <ac:spMk id="20" creationId="{AB61483F-B5EE-B5BC-7FA7-51054714680D}"/>
          </ac:spMkLst>
        </pc:spChg>
        <pc:spChg chg="del">
          <ac:chgData name="Nora MacLaren" userId="f220def6-30aa-4ba0-a643-480cb70a2c10" providerId="ADAL" clId="{5DEE9A1A-C6D6-4354-B853-F012FC6E0DBD}" dt="2024-01-30T12:05:13.968" v="534" actId="478"/>
          <ac:spMkLst>
            <pc:docMk/>
            <pc:sldMk cId="728497465" sldId="2147309152"/>
            <ac:spMk id="21" creationId="{6127E8CF-A91E-65B5-9772-9D4DBB07B501}"/>
          </ac:spMkLst>
        </pc:spChg>
        <pc:spChg chg="del">
          <ac:chgData name="Nora MacLaren" userId="f220def6-30aa-4ba0-a643-480cb70a2c10" providerId="ADAL" clId="{5DEE9A1A-C6D6-4354-B853-F012FC6E0DBD}" dt="2024-01-30T12:05:13.968" v="534" actId="478"/>
          <ac:spMkLst>
            <pc:docMk/>
            <pc:sldMk cId="728497465" sldId="2147309152"/>
            <ac:spMk id="22" creationId="{B160A527-6820-02EA-239F-72E429CC707E}"/>
          </ac:spMkLst>
        </pc:spChg>
        <pc:spChg chg="del">
          <ac:chgData name="Nora MacLaren" userId="f220def6-30aa-4ba0-a643-480cb70a2c10" providerId="ADAL" clId="{5DEE9A1A-C6D6-4354-B853-F012FC6E0DBD}" dt="2024-01-30T12:05:13.968" v="534" actId="478"/>
          <ac:spMkLst>
            <pc:docMk/>
            <pc:sldMk cId="728497465" sldId="2147309152"/>
            <ac:spMk id="23" creationId="{AC0F5249-CB97-58A8-B13E-4DADAFE0EDDC}"/>
          </ac:spMkLst>
        </pc:spChg>
        <pc:spChg chg="del">
          <ac:chgData name="Nora MacLaren" userId="f220def6-30aa-4ba0-a643-480cb70a2c10" providerId="ADAL" clId="{5DEE9A1A-C6D6-4354-B853-F012FC6E0DBD}" dt="2024-01-30T12:05:13.968" v="534" actId="478"/>
          <ac:spMkLst>
            <pc:docMk/>
            <pc:sldMk cId="728497465" sldId="2147309152"/>
            <ac:spMk id="24" creationId="{B6A3A981-5812-CC67-0107-E4A099EB5A08}"/>
          </ac:spMkLst>
        </pc:spChg>
        <pc:spChg chg="del">
          <ac:chgData name="Nora MacLaren" userId="f220def6-30aa-4ba0-a643-480cb70a2c10" providerId="ADAL" clId="{5DEE9A1A-C6D6-4354-B853-F012FC6E0DBD}" dt="2024-01-30T12:05:15.905" v="535" actId="478"/>
          <ac:spMkLst>
            <pc:docMk/>
            <pc:sldMk cId="728497465" sldId="2147309152"/>
            <ac:spMk id="25" creationId="{B5BDB1BA-B509-D21A-909F-EDD3D0C16BA6}"/>
          </ac:spMkLst>
        </pc:spChg>
        <pc:graphicFrameChg chg="add mod modGraphic">
          <ac:chgData name="Nora MacLaren" userId="f220def6-30aa-4ba0-a643-480cb70a2c10" providerId="ADAL" clId="{5DEE9A1A-C6D6-4354-B853-F012FC6E0DBD}" dt="2024-01-30T12:05:49.744" v="541" actId="1076"/>
          <ac:graphicFrameMkLst>
            <pc:docMk/>
            <pc:sldMk cId="728497465" sldId="2147309152"/>
            <ac:graphicFrameMk id="5" creationId="{699EA87A-5CF5-93A5-809C-6F77758547FC}"/>
          </ac:graphicFrameMkLst>
        </pc:graphicFrameChg>
        <pc:cxnChg chg="del">
          <ac:chgData name="Nora MacLaren" userId="f220def6-30aa-4ba0-a643-480cb70a2c10" providerId="ADAL" clId="{5DEE9A1A-C6D6-4354-B853-F012FC6E0DBD}" dt="2024-01-30T12:06:15.688" v="542" actId="478"/>
          <ac:cxnSpMkLst>
            <pc:docMk/>
            <pc:sldMk cId="728497465" sldId="2147309152"/>
            <ac:cxnSpMk id="27" creationId="{4D12D8AB-8E98-01EE-CBC5-B9CB81192647}"/>
          </ac:cxnSpMkLst>
        </pc:cxnChg>
        <pc:cxnChg chg="del">
          <ac:chgData name="Nora MacLaren" userId="f220def6-30aa-4ba0-a643-480cb70a2c10" providerId="ADAL" clId="{5DEE9A1A-C6D6-4354-B853-F012FC6E0DBD}" dt="2024-01-30T12:05:13.968" v="534" actId="478"/>
          <ac:cxnSpMkLst>
            <pc:docMk/>
            <pc:sldMk cId="728497465" sldId="2147309152"/>
            <ac:cxnSpMk id="28" creationId="{DC4144EB-8A17-B12C-F9CD-A6DB6D95F686}"/>
          </ac:cxnSpMkLst>
        </pc:cxnChg>
      </pc:sldChg>
      <pc:sldChg chg="addSp delSp modSp mod">
        <pc:chgData name="Nora MacLaren" userId="f220def6-30aa-4ba0-a643-480cb70a2c10" providerId="ADAL" clId="{5DEE9A1A-C6D6-4354-B853-F012FC6E0DBD}" dt="2024-01-30T13:18:13.041" v="6194" actId="478"/>
        <pc:sldMkLst>
          <pc:docMk/>
          <pc:sldMk cId="2132115869" sldId="2147309156"/>
        </pc:sldMkLst>
        <pc:spChg chg="ord">
          <ac:chgData name="Nora MacLaren" userId="f220def6-30aa-4ba0-a643-480cb70a2c10" providerId="ADAL" clId="{5DEE9A1A-C6D6-4354-B853-F012FC6E0DBD}" dt="2024-01-30T13:18:08.441" v="6193" actId="13244"/>
          <ac:spMkLst>
            <pc:docMk/>
            <pc:sldMk cId="2132115869" sldId="2147309156"/>
            <ac:spMk id="3" creationId="{C8D1F0EE-7833-7E07-BB61-998FB2E73A73}"/>
          </ac:spMkLst>
        </pc:spChg>
        <pc:spChg chg="add del">
          <ac:chgData name="Nora MacLaren" userId="f220def6-30aa-4ba0-a643-480cb70a2c10" providerId="ADAL" clId="{5DEE9A1A-C6D6-4354-B853-F012FC6E0DBD}" dt="2024-01-30T12:40:34.758" v="1741" actId="22"/>
          <ac:spMkLst>
            <pc:docMk/>
            <pc:sldMk cId="2132115869" sldId="2147309156"/>
            <ac:spMk id="5" creationId="{B57AA32E-F81B-665F-6105-34DA2502A30C}"/>
          </ac:spMkLst>
        </pc:spChg>
        <pc:spChg chg="del">
          <ac:chgData name="Nora MacLaren" userId="f220def6-30aa-4ba0-a643-480cb70a2c10" providerId="ADAL" clId="{5DEE9A1A-C6D6-4354-B853-F012FC6E0DBD}" dt="2024-01-30T12:44:36.556" v="1819" actId="478"/>
          <ac:spMkLst>
            <pc:docMk/>
            <pc:sldMk cId="2132115869" sldId="2147309156"/>
            <ac:spMk id="6" creationId="{42E48E2E-118F-BFDE-BF7B-9A7282A888D6}"/>
          </ac:spMkLst>
        </pc:spChg>
        <pc:spChg chg="del">
          <ac:chgData name="Nora MacLaren" userId="f220def6-30aa-4ba0-a643-480cb70a2c10" providerId="ADAL" clId="{5DEE9A1A-C6D6-4354-B853-F012FC6E0DBD}" dt="2024-01-30T12:44:36.556" v="1819" actId="478"/>
          <ac:spMkLst>
            <pc:docMk/>
            <pc:sldMk cId="2132115869" sldId="2147309156"/>
            <ac:spMk id="7" creationId="{A360F432-39B9-F5EC-25AC-128F2B58FB7F}"/>
          </ac:spMkLst>
        </pc:spChg>
        <pc:spChg chg="del">
          <ac:chgData name="Nora MacLaren" userId="f220def6-30aa-4ba0-a643-480cb70a2c10" providerId="ADAL" clId="{5DEE9A1A-C6D6-4354-B853-F012FC6E0DBD}" dt="2024-01-30T12:44:36.556" v="1819" actId="478"/>
          <ac:spMkLst>
            <pc:docMk/>
            <pc:sldMk cId="2132115869" sldId="2147309156"/>
            <ac:spMk id="8" creationId="{93AF1E24-25D2-32D4-0A16-A9ACBDB84843}"/>
          </ac:spMkLst>
        </pc:spChg>
        <pc:spChg chg="del">
          <ac:chgData name="Nora MacLaren" userId="f220def6-30aa-4ba0-a643-480cb70a2c10" providerId="ADAL" clId="{5DEE9A1A-C6D6-4354-B853-F012FC6E0DBD}" dt="2024-01-30T12:44:36.556" v="1819" actId="478"/>
          <ac:spMkLst>
            <pc:docMk/>
            <pc:sldMk cId="2132115869" sldId="2147309156"/>
            <ac:spMk id="12" creationId="{4C79EB3E-6A70-179D-16FF-468CBF8BD8CB}"/>
          </ac:spMkLst>
        </pc:spChg>
        <pc:spChg chg="del">
          <ac:chgData name="Nora MacLaren" userId="f220def6-30aa-4ba0-a643-480cb70a2c10" providerId="ADAL" clId="{5DEE9A1A-C6D6-4354-B853-F012FC6E0DBD}" dt="2024-01-30T12:44:36.556" v="1819" actId="478"/>
          <ac:spMkLst>
            <pc:docMk/>
            <pc:sldMk cId="2132115869" sldId="2147309156"/>
            <ac:spMk id="14" creationId="{EE41E831-5150-8C2D-B77D-B793992FBFE1}"/>
          </ac:spMkLst>
        </pc:spChg>
        <pc:spChg chg="del">
          <ac:chgData name="Nora MacLaren" userId="f220def6-30aa-4ba0-a643-480cb70a2c10" providerId="ADAL" clId="{5DEE9A1A-C6D6-4354-B853-F012FC6E0DBD}" dt="2024-01-30T12:44:36.556" v="1819" actId="478"/>
          <ac:spMkLst>
            <pc:docMk/>
            <pc:sldMk cId="2132115869" sldId="2147309156"/>
            <ac:spMk id="23" creationId="{50A6324D-57B0-9758-4E24-0B62E275FEB4}"/>
          </ac:spMkLst>
        </pc:spChg>
        <pc:spChg chg="del">
          <ac:chgData name="Nora MacLaren" userId="f220def6-30aa-4ba0-a643-480cb70a2c10" providerId="ADAL" clId="{5DEE9A1A-C6D6-4354-B853-F012FC6E0DBD}" dt="2024-01-30T12:44:36.556" v="1819" actId="478"/>
          <ac:spMkLst>
            <pc:docMk/>
            <pc:sldMk cId="2132115869" sldId="2147309156"/>
            <ac:spMk id="24" creationId="{14C3F54A-703E-2FCA-9A53-ED51F58FBFCE}"/>
          </ac:spMkLst>
        </pc:spChg>
        <pc:spChg chg="del">
          <ac:chgData name="Nora MacLaren" userId="f220def6-30aa-4ba0-a643-480cb70a2c10" providerId="ADAL" clId="{5DEE9A1A-C6D6-4354-B853-F012FC6E0DBD}" dt="2024-01-30T12:44:36.556" v="1819" actId="478"/>
          <ac:spMkLst>
            <pc:docMk/>
            <pc:sldMk cId="2132115869" sldId="2147309156"/>
            <ac:spMk id="25" creationId="{24EE68D9-9648-3A77-DB05-9F51F7A7404E}"/>
          </ac:spMkLst>
        </pc:spChg>
        <pc:spChg chg="del">
          <ac:chgData name="Nora MacLaren" userId="f220def6-30aa-4ba0-a643-480cb70a2c10" providerId="ADAL" clId="{5DEE9A1A-C6D6-4354-B853-F012FC6E0DBD}" dt="2024-01-30T12:44:36.556" v="1819" actId="478"/>
          <ac:spMkLst>
            <pc:docMk/>
            <pc:sldMk cId="2132115869" sldId="2147309156"/>
            <ac:spMk id="26" creationId="{0DCF962B-78B8-C048-9049-0BA976740022}"/>
          </ac:spMkLst>
        </pc:spChg>
        <pc:spChg chg="del">
          <ac:chgData name="Nora MacLaren" userId="f220def6-30aa-4ba0-a643-480cb70a2c10" providerId="ADAL" clId="{5DEE9A1A-C6D6-4354-B853-F012FC6E0DBD}" dt="2024-01-30T13:18:13.041" v="6194" actId="478"/>
          <ac:spMkLst>
            <pc:docMk/>
            <pc:sldMk cId="2132115869" sldId="2147309156"/>
            <ac:spMk id="27" creationId="{2244B3E9-2D22-EE53-9735-881028441349}"/>
          </ac:spMkLst>
        </pc:spChg>
        <pc:spChg chg="del">
          <ac:chgData name="Nora MacLaren" userId="f220def6-30aa-4ba0-a643-480cb70a2c10" providerId="ADAL" clId="{5DEE9A1A-C6D6-4354-B853-F012FC6E0DBD}" dt="2024-01-30T12:44:36.556" v="1819" actId="478"/>
          <ac:spMkLst>
            <pc:docMk/>
            <pc:sldMk cId="2132115869" sldId="2147309156"/>
            <ac:spMk id="33" creationId="{4504C34E-7DBF-020A-A7C8-13B77DEBB522}"/>
          </ac:spMkLst>
        </pc:spChg>
        <pc:spChg chg="del">
          <ac:chgData name="Nora MacLaren" userId="f220def6-30aa-4ba0-a643-480cb70a2c10" providerId="ADAL" clId="{5DEE9A1A-C6D6-4354-B853-F012FC6E0DBD}" dt="2024-01-30T12:44:36.556" v="1819" actId="478"/>
          <ac:spMkLst>
            <pc:docMk/>
            <pc:sldMk cId="2132115869" sldId="2147309156"/>
            <ac:spMk id="34" creationId="{E5606561-0A3F-9ECF-27EA-3A10BA654622}"/>
          </ac:spMkLst>
        </pc:spChg>
        <pc:spChg chg="del">
          <ac:chgData name="Nora MacLaren" userId="f220def6-30aa-4ba0-a643-480cb70a2c10" providerId="ADAL" clId="{5DEE9A1A-C6D6-4354-B853-F012FC6E0DBD}" dt="2024-01-30T12:44:36.556" v="1819" actId="478"/>
          <ac:spMkLst>
            <pc:docMk/>
            <pc:sldMk cId="2132115869" sldId="2147309156"/>
            <ac:spMk id="41" creationId="{3EA0628B-1CFB-8EE0-EFD5-CB25B5CADBBA}"/>
          </ac:spMkLst>
        </pc:spChg>
        <pc:spChg chg="del">
          <ac:chgData name="Nora MacLaren" userId="f220def6-30aa-4ba0-a643-480cb70a2c10" providerId="ADAL" clId="{5DEE9A1A-C6D6-4354-B853-F012FC6E0DBD}" dt="2024-01-30T12:44:36.556" v="1819" actId="478"/>
          <ac:spMkLst>
            <pc:docMk/>
            <pc:sldMk cId="2132115869" sldId="2147309156"/>
            <ac:spMk id="42" creationId="{5F6E32C3-9A21-8CF0-B5F4-EA8AEA45E095}"/>
          </ac:spMkLst>
        </pc:spChg>
        <pc:spChg chg="del">
          <ac:chgData name="Nora MacLaren" userId="f220def6-30aa-4ba0-a643-480cb70a2c10" providerId="ADAL" clId="{5DEE9A1A-C6D6-4354-B853-F012FC6E0DBD}" dt="2024-01-30T12:44:36.556" v="1819" actId="478"/>
          <ac:spMkLst>
            <pc:docMk/>
            <pc:sldMk cId="2132115869" sldId="2147309156"/>
            <ac:spMk id="43" creationId="{0E8B4FC6-F97A-04D2-0620-F14D428F7048}"/>
          </ac:spMkLst>
        </pc:spChg>
        <pc:spChg chg="del">
          <ac:chgData name="Nora MacLaren" userId="f220def6-30aa-4ba0-a643-480cb70a2c10" providerId="ADAL" clId="{5DEE9A1A-C6D6-4354-B853-F012FC6E0DBD}" dt="2024-01-30T12:44:36.556" v="1819" actId="478"/>
          <ac:spMkLst>
            <pc:docMk/>
            <pc:sldMk cId="2132115869" sldId="2147309156"/>
            <ac:spMk id="44" creationId="{1F2F1901-2502-27F4-1091-72D6A77BD6D7}"/>
          </ac:spMkLst>
        </pc:spChg>
        <pc:spChg chg="del">
          <ac:chgData name="Nora MacLaren" userId="f220def6-30aa-4ba0-a643-480cb70a2c10" providerId="ADAL" clId="{5DEE9A1A-C6D6-4354-B853-F012FC6E0DBD}" dt="2024-01-30T12:44:36.556" v="1819" actId="478"/>
          <ac:spMkLst>
            <pc:docMk/>
            <pc:sldMk cId="2132115869" sldId="2147309156"/>
            <ac:spMk id="45" creationId="{0E3235A9-2ED9-F443-1E87-71546BE77131}"/>
          </ac:spMkLst>
        </pc:spChg>
        <pc:spChg chg="del">
          <ac:chgData name="Nora MacLaren" userId="f220def6-30aa-4ba0-a643-480cb70a2c10" providerId="ADAL" clId="{5DEE9A1A-C6D6-4354-B853-F012FC6E0DBD}" dt="2024-01-30T12:44:36.556" v="1819" actId="478"/>
          <ac:spMkLst>
            <pc:docMk/>
            <pc:sldMk cId="2132115869" sldId="2147309156"/>
            <ac:spMk id="46" creationId="{80B814DD-A5B2-BAC0-945F-D4F1555CFD9B}"/>
          </ac:spMkLst>
        </pc:spChg>
        <pc:spChg chg="del">
          <ac:chgData name="Nora MacLaren" userId="f220def6-30aa-4ba0-a643-480cb70a2c10" providerId="ADAL" clId="{5DEE9A1A-C6D6-4354-B853-F012FC6E0DBD}" dt="2024-01-30T12:44:36.556" v="1819" actId="478"/>
          <ac:spMkLst>
            <pc:docMk/>
            <pc:sldMk cId="2132115869" sldId="2147309156"/>
            <ac:spMk id="47" creationId="{C9802A24-E877-F123-3E66-C8E69877EA21}"/>
          </ac:spMkLst>
        </pc:spChg>
        <pc:spChg chg="del">
          <ac:chgData name="Nora MacLaren" userId="f220def6-30aa-4ba0-a643-480cb70a2c10" providerId="ADAL" clId="{5DEE9A1A-C6D6-4354-B853-F012FC6E0DBD}" dt="2024-01-30T12:44:36.556" v="1819" actId="478"/>
          <ac:spMkLst>
            <pc:docMk/>
            <pc:sldMk cId="2132115869" sldId="2147309156"/>
            <ac:spMk id="48" creationId="{D768453A-871D-8AE2-0302-0BC5E0DEE95F}"/>
          </ac:spMkLst>
        </pc:spChg>
        <pc:spChg chg="del">
          <ac:chgData name="Nora MacLaren" userId="f220def6-30aa-4ba0-a643-480cb70a2c10" providerId="ADAL" clId="{5DEE9A1A-C6D6-4354-B853-F012FC6E0DBD}" dt="2024-01-30T12:44:36.556" v="1819" actId="478"/>
          <ac:spMkLst>
            <pc:docMk/>
            <pc:sldMk cId="2132115869" sldId="2147309156"/>
            <ac:spMk id="49" creationId="{35B5915A-D49C-DC7B-0409-92E24AC8C0D7}"/>
          </ac:spMkLst>
        </pc:spChg>
        <pc:graphicFrameChg chg="add mod modGraphic">
          <ac:chgData name="Nora MacLaren" userId="f220def6-30aa-4ba0-a643-480cb70a2c10" providerId="ADAL" clId="{5DEE9A1A-C6D6-4354-B853-F012FC6E0DBD}" dt="2024-01-30T12:44:46.453" v="1820" actId="1076"/>
          <ac:graphicFrameMkLst>
            <pc:docMk/>
            <pc:sldMk cId="2132115869" sldId="2147309156"/>
            <ac:graphicFrameMk id="10" creationId="{D5F87616-AAEA-4A05-59C5-58D1829F78D5}"/>
          </ac:graphicFrameMkLst>
        </pc:graphicFrameChg>
        <pc:cxnChg chg="del">
          <ac:chgData name="Nora MacLaren" userId="f220def6-30aa-4ba0-a643-480cb70a2c10" providerId="ADAL" clId="{5DEE9A1A-C6D6-4354-B853-F012FC6E0DBD}" dt="2024-01-30T12:44:36.556" v="1819" actId="478"/>
          <ac:cxnSpMkLst>
            <pc:docMk/>
            <pc:sldMk cId="2132115869" sldId="2147309156"/>
            <ac:cxnSpMk id="22" creationId="{AA66B632-0B3A-CF8A-D434-ACFC8EC8724A}"/>
          </ac:cxnSpMkLst>
        </pc:cxnChg>
        <pc:cxnChg chg="del">
          <ac:chgData name="Nora MacLaren" userId="f220def6-30aa-4ba0-a643-480cb70a2c10" providerId="ADAL" clId="{5DEE9A1A-C6D6-4354-B853-F012FC6E0DBD}" dt="2024-01-30T12:45:00.737" v="1821" actId="478"/>
          <ac:cxnSpMkLst>
            <pc:docMk/>
            <pc:sldMk cId="2132115869" sldId="2147309156"/>
            <ac:cxnSpMk id="29" creationId="{358B27A3-4BB3-81FF-87AF-AD90F644FAAB}"/>
          </ac:cxnSpMkLst>
        </pc:cxnChg>
        <pc:cxnChg chg="del">
          <ac:chgData name="Nora MacLaren" userId="f220def6-30aa-4ba0-a643-480cb70a2c10" providerId="ADAL" clId="{5DEE9A1A-C6D6-4354-B853-F012FC6E0DBD}" dt="2024-01-30T12:44:36.556" v="1819" actId="478"/>
          <ac:cxnSpMkLst>
            <pc:docMk/>
            <pc:sldMk cId="2132115869" sldId="2147309156"/>
            <ac:cxnSpMk id="30" creationId="{B10E3784-884D-ACCE-14D0-BD3F959D490B}"/>
          </ac:cxnSpMkLst>
        </pc:cxnChg>
        <pc:cxnChg chg="del">
          <ac:chgData name="Nora MacLaren" userId="f220def6-30aa-4ba0-a643-480cb70a2c10" providerId="ADAL" clId="{5DEE9A1A-C6D6-4354-B853-F012FC6E0DBD}" dt="2024-01-30T12:45:05.279" v="1822" actId="478"/>
          <ac:cxnSpMkLst>
            <pc:docMk/>
            <pc:sldMk cId="2132115869" sldId="2147309156"/>
            <ac:cxnSpMk id="31" creationId="{EB8EC0AB-3104-F5EF-FC10-7674A7787920}"/>
          </ac:cxnSpMkLst>
        </pc:cxnChg>
        <pc:cxnChg chg="del">
          <ac:chgData name="Nora MacLaren" userId="f220def6-30aa-4ba0-a643-480cb70a2c10" providerId="ADAL" clId="{5DEE9A1A-C6D6-4354-B853-F012FC6E0DBD}" dt="2024-01-30T12:44:36.556" v="1819" actId="478"/>
          <ac:cxnSpMkLst>
            <pc:docMk/>
            <pc:sldMk cId="2132115869" sldId="2147309156"/>
            <ac:cxnSpMk id="32" creationId="{64011F25-B764-083C-1E1F-01B4F6E5D4BF}"/>
          </ac:cxnSpMkLst>
        </pc:cxnChg>
      </pc:sldChg>
      <pc:sldChg chg="modSp mod">
        <pc:chgData name="Nora MacLaren" userId="f220def6-30aa-4ba0-a643-480cb70a2c10" providerId="ADAL" clId="{5DEE9A1A-C6D6-4354-B853-F012FC6E0DBD}" dt="2024-01-30T12:54:08.848" v="3399" actId="962"/>
        <pc:sldMkLst>
          <pc:docMk/>
          <pc:sldMk cId="1200054798" sldId="2147309189"/>
        </pc:sldMkLst>
        <pc:picChg chg="mod">
          <ac:chgData name="Nora MacLaren" userId="f220def6-30aa-4ba0-a643-480cb70a2c10" providerId="ADAL" clId="{5DEE9A1A-C6D6-4354-B853-F012FC6E0DBD}" dt="2024-01-30T12:54:08.848" v="3399" actId="962"/>
          <ac:picMkLst>
            <pc:docMk/>
            <pc:sldMk cId="1200054798" sldId="2147309189"/>
            <ac:picMk id="7" creationId="{61D88972-44E9-D77F-BE34-44057B03C967}"/>
          </ac:picMkLst>
        </pc:picChg>
      </pc:sldChg>
      <pc:sldChg chg="modSp mod">
        <pc:chgData name="Nora MacLaren" userId="f220def6-30aa-4ba0-a643-480cb70a2c10" providerId="ADAL" clId="{5DEE9A1A-C6D6-4354-B853-F012FC6E0DBD}" dt="2024-01-30T13:12:30.255" v="5592" actId="13244"/>
        <pc:sldMkLst>
          <pc:docMk/>
          <pc:sldMk cId="2351210673" sldId="2147309209"/>
        </pc:sldMkLst>
        <pc:spChg chg="ord">
          <ac:chgData name="Nora MacLaren" userId="f220def6-30aa-4ba0-a643-480cb70a2c10" providerId="ADAL" clId="{5DEE9A1A-C6D6-4354-B853-F012FC6E0DBD}" dt="2024-01-30T13:12:26.202" v="5591" actId="13244"/>
          <ac:spMkLst>
            <pc:docMk/>
            <pc:sldMk cId="2351210673" sldId="2147309209"/>
            <ac:spMk id="2" creationId="{BD1910F2-658A-6472-9851-0C1A929C49D2}"/>
          </ac:spMkLst>
        </pc:spChg>
        <pc:spChg chg="ord">
          <ac:chgData name="Nora MacLaren" userId="f220def6-30aa-4ba0-a643-480cb70a2c10" providerId="ADAL" clId="{5DEE9A1A-C6D6-4354-B853-F012FC6E0DBD}" dt="2024-01-30T13:12:30.255" v="5592" actId="13244"/>
          <ac:spMkLst>
            <pc:docMk/>
            <pc:sldMk cId="2351210673" sldId="2147309209"/>
            <ac:spMk id="3" creationId="{C5F44213-F44D-FAE5-353D-375F8021190A}"/>
          </ac:spMkLst>
        </pc:spChg>
        <pc:cxnChg chg="mod">
          <ac:chgData name="Nora MacLaren" userId="f220def6-30aa-4ba0-a643-480cb70a2c10" providerId="ADAL" clId="{5DEE9A1A-C6D6-4354-B853-F012FC6E0DBD}" dt="2024-01-30T09:52:48.824" v="452" actId="962"/>
          <ac:cxnSpMkLst>
            <pc:docMk/>
            <pc:sldMk cId="2351210673" sldId="2147309209"/>
            <ac:cxnSpMk id="5" creationId="{CC27C484-2640-626D-E690-489CF1B414C5}"/>
          </ac:cxnSpMkLst>
        </pc:cxnChg>
      </pc:sldChg>
      <pc:sldChg chg="modSp mod">
        <pc:chgData name="Nora MacLaren" userId="f220def6-30aa-4ba0-a643-480cb70a2c10" providerId="ADAL" clId="{5DEE9A1A-C6D6-4354-B853-F012FC6E0DBD}" dt="2024-01-30T12:40:02.928" v="1739" actId="962"/>
        <pc:sldMkLst>
          <pc:docMk/>
          <pc:sldMk cId="1509037265" sldId="2147309212"/>
        </pc:sldMkLst>
        <pc:spChg chg="mod">
          <ac:chgData name="Nora MacLaren" userId="f220def6-30aa-4ba0-a643-480cb70a2c10" providerId="ADAL" clId="{5DEE9A1A-C6D6-4354-B853-F012FC6E0DBD}" dt="2024-01-30T12:39:21.997" v="1401" actId="962"/>
          <ac:spMkLst>
            <pc:docMk/>
            <pc:sldMk cId="1509037265" sldId="2147309212"/>
            <ac:spMk id="6" creationId="{A496473E-1FA5-6C06-CEDB-332FB27A8767}"/>
          </ac:spMkLst>
        </pc:spChg>
        <pc:picChg chg="mod">
          <ac:chgData name="Nora MacLaren" userId="f220def6-30aa-4ba0-a643-480cb70a2c10" providerId="ADAL" clId="{5DEE9A1A-C6D6-4354-B853-F012FC6E0DBD}" dt="2024-01-30T12:39:41.850" v="1571" actId="962"/>
          <ac:picMkLst>
            <pc:docMk/>
            <pc:sldMk cId="1509037265" sldId="2147309212"/>
            <ac:picMk id="3" creationId="{96DA3C11-1322-B65E-50CA-F8AF7A510A57}"/>
          </ac:picMkLst>
        </pc:picChg>
        <pc:picChg chg="mod">
          <ac:chgData name="Nora MacLaren" userId="f220def6-30aa-4ba0-a643-480cb70a2c10" providerId="ADAL" clId="{5DEE9A1A-C6D6-4354-B853-F012FC6E0DBD}" dt="2024-01-30T12:40:02.928" v="1739" actId="962"/>
          <ac:picMkLst>
            <pc:docMk/>
            <pc:sldMk cId="1509037265" sldId="2147309212"/>
            <ac:picMk id="4" creationId="{6779E9F1-D038-1751-C943-0E22F132F6B3}"/>
          </ac:picMkLst>
        </pc:picChg>
      </pc:sldChg>
      <pc:sldChg chg="addSp delSp modSp mod">
        <pc:chgData name="Nora MacLaren" userId="f220def6-30aa-4ba0-a643-480cb70a2c10" providerId="ADAL" clId="{5DEE9A1A-C6D6-4354-B853-F012FC6E0DBD}" dt="2024-01-30T13:25:14.363" v="6957" actId="962"/>
        <pc:sldMkLst>
          <pc:docMk/>
          <pc:sldMk cId="4135441007" sldId="2147309215"/>
        </pc:sldMkLst>
        <pc:spChg chg="del mod ord">
          <ac:chgData name="Nora MacLaren" userId="f220def6-30aa-4ba0-a643-480cb70a2c10" providerId="ADAL" clId="{5DEE9A1A-C6D6-4354-B853-F012FC6E0DBD}" dt="2024-01-30T13:23:53.026" v="6518" actId="478"/>
          <ac:spMkLst>
            <pc:docMk/>
            <pc:sldMk cId="4135441007" sldId="2147309215"/>
            <ac:spMk id="3" creationId="{ACE66CC4-0D38-6516-B20D-0AD3E972019B}"/>
          </ac:spMkLst>
        </pc:spChg>
        <pc:spChg chg="ord">
          <ac:chgData name="Nora MacLaren" userId="f220def6-30aa-4ba0-a643-480cb70a2c10" providerId="ADAL" clId="{5DEE9A1A-C6D6-4354-B853-F012FC6E0DBD}" dt="2024-01-30T13:24:02.683" v="6520" actId="13244"/>
          <ac:spMkLst>
            <pc:docMk/>
            <pc:sldMk cId="4135441007" sldId="2147309215"/>
            <ac:spMk id="8" creationId="{494FA683-077D-1CBA-D7B7-4546335F6A04}"/>
          </ac:spMkLst>
        </pc:spChg>
        <pc:spChg chg="add del mod">
          <ac:chgData name="Nora MacLaren" userId="f220def6-30aa-4ba0-a643-480cb70a2c10" providerId="ADAL" clId="{5DEE9A1A-C6D6-4354-B853-F012FC6E0DBD}" dt="2024-01-30T13:23:58.864" v="6519" actId="478"/>
          <ac:spMkLst>
            <pc:docMk/>
            <pc:sldMk cId="4135441007" sldId="2147309215"/>
            <ac:spMk id="9" creationId="{DF0D9F6B-DB34-732E-8E8B-8EB08FBAEAB7}"/>
          </ac:spMkLst>
        </pc:spChg>
        <pc:picChg chg="del">
          <ac:chgData name="Nora MacLaren" userId="f220def6-30aa-4ba0-a643-480cb70a2c10" providerId="ADAL" clId="{5DEE9A1A-C6D6-4354-B853-F012FC6E0DBD}" dt="2024-01-30T13:24:31.578" v="6552" actId="478"/>
          <ac:picMkLst>
            <pc:docMk/>
            <pc:sldMk cId="4135441007" sldId="2147309215"/>
            <ac:picMk id="4" creationId="{8B2F6499-D655-E59C-15DB-6A6E04BC68E4}"/>
          </ac:picMkLst>
        </pc:picChg>
        <pc:picChg chg="mod">
          <ac:chgData name="Nora MacLaren" userId="f220def6-30aa-4ba0-a643-480cb70a2c10" providerId="ADAL" clId="{5DEE9A1A-C6D6-4354-B853-F012FC6E0DBD}" dt="2024-01-30T13:25:14.363" v="6957" actId="962"/>
          <ac:picMkLst>
            <pc:docMk/>
            <pc:sldMk cId="4135441007" sldId="2147309215"/>
            <ac:picMk id="5" creationId="{288DFFE9-13E4-BED0-AC6C-1E6561C4A137}"/>
          </ac:picMkLst>
        </pc:picChg>
        <pc:picChg chg="mod">
          <ac:chgData name="Nora MacLaren" userId="f220def6-30aa-4ba0-a643-480cb70a2c10" providerId="ADAL" clId="{5DEE9A1A-C6D6-4354-B853-F012FC6E0DBD}" dt="2024-01-30T13:24:20.963" v="6550" actId="962"/>
          <ac:picMkLst>
            <pc:docMk/>
            <pc:sldMk cId="4135441007" sldId="2147309215"/>
            <ac:picMk id="6" creationId="{D9C5AFF3-2861-073C-52A9-0311A4850773}"/>
          </ac:picMkLst>
        </pc:picChg>
      </pc:sldChg>
      <pc:sldChg chg="modSp mod modNotesTx">
        <pc:chgData name="Nora MacLaren" userId="f220def6-30aa-4ba0-a643-480cb70a2c10" providerId="ADAL" clId="{5DEE9A1A-C6D6-4354-B853-F012FC6E0DBD}" dt="2024-01-30T13:52:20.677" v="8955" actId="114"/>
        <pc:sldMkLst>
          <pc:docMk/>
          <pc:sldMk cId="2726671379" sldId="2147309316"/>
        </pc:sldMkLst>
        <pc:spChg chg="ord">
          <ac:chgData name="Nora MacLaren" userId="f220def6-30aa-4ba0-a643-480cb70a2c10" providerId="ADAL" clId="{5DEE9A1A-C6D6-4354-B853-F012FC6E0DBD}" dt="2024-01-30T13:25:39.382" v="6958" actId="13244"/>
          <ac:spMkLst>
            <pc:docMk/>
            <pc:sldMk cId="2726671379" sldId="2147309316"/>
            <ac:spMk id="10" creationId="{90277AEC-6613-F816-363F-75C04E515C46}"/>
          </ac:spMkLst>
        </pc:spChg>
        <pc:picChg chg="mod">
          <ac:chgData name="Nora MacLaren" userId="f220def6-30aa-4ba0-a643-480cb70a2c10" providerId="ADAL" clId="{5DEE9A1A-C6D6-4354-B853-F012FC6E0DBD}" dt="2024-01-30T13:26:24.641" v="7280" actId="962"/>
          <ac:picMkLst>
            <pc:docMk/>
            <pc:sldMk cId="2726671379" sldId="2147309316"/>
            <ac:picMk id="3" creationId="{E600C5D1-DC06-8F88-A1F0-271790466DC6}"/>
          </ac:picMkLst>
        </pc:picChg>
        <pc:picChg chg="mod">
          <ac:chgData name="Nora MacLaren" userId="f220def6-30aa-4ba0-a643-480cb70a2c10" providerId="ADAL" clId="{5DEE9A1A-C6D6-4354-B853-F012FC6E0DBD}" dt="2024-01-30T12:50:21.255" v="2979" actId="962"/>
          <ac:picMkLst>
            <pc:docMk/>
            <pc:sldMk cId="2726671379" sldId="2147309316"/>
            <ac:picMk id="5" creationId="{F0C28B03-5859-BCC9-7844-EE3C0D7AC3D4}"/>
          </ac:picMkLst>
        </pc:picChg>
      </pc:sldChg>
      <pc:sldChg chg="modSp mod">
        <pc:chgData name="Nora MacLaren" userId="f220def6-30aa-4ba0-a643-480cb70a2c10" providerId="ADAL" clId="{5DEE9A1A-C6D6-4354-B853-F012FC6E0DBD}" dt="2024-01-30T12:07:29.003" v="921" actId="962"/>
        <pc:sldMkLst>
          <pc:docMk/>
          <pc:sldMk cId="97612828" sldId="2147309318"/>
        </pc:sldMkLst>
        <pc:spChg chg="mod">
          <ac:chgData name="Nora MacLaren" userId="f220def6-30aa-4ba0-a643-480cb70a2c10" providerId="ADAL" clId="{5DEE9A1A-C6D6-4354-B853-F012FC6E0DBD}" dt="2024-01-30T12:06:26.712" v="543" actId="962"/>
          <ac:spMkLst>
            <pc:docMk/>
            <pc:sldMk cId="97612828" sldId="2147309318"/>
            <ac:spMk id="5" creationId="{09B59683-C8F2-6EAE-EA8C-6F0012A7A73D}"/>
          </ac:spMkLst>
        </pc:spChg>
        <pc:picChg chg="mod">
          <ac:chgData name="Nora MacLaren" userId="f220def6-30aa-4ba0-a643-480cb70a2c10" providerId="ADAL" clId="{5DEE9A1A-C6D6-4354-B853-F012FC6E0DBD}" dt="2024-01-30T12:07:29.003" v="921" actId="962"/>
          <ac:picMkLst>
            <pc:docMk/>
            <pc:sldMk cId="97612828" sldId="2147309318"/>
            <ac:picMk id="17" creationId="{11157242-431C-DBF7-2A6D-DBE30BA50988}"/>
          </ac:picMkLst>
        </pc:picChg>
      </pc:sldChg>
      <pc:sldChg chg="modSp mod">
        <pc:chgData name="Nora MacLaren" userId="f220def6-30aa-4ba0-a643-480cb70a2c10" providerId="ADAL" clId="{5DEE9A1A-C6D6-4354-B853-F012FC6E0DBD}" dt="2024-01-30T13:17:54.631" v="6192" actId="13244"/>
        <pc:sldMkLst>
          <pc:docMk/>
          <pc:sldMk cId="2623891841" sldId="2147309319"/>
        </pc:sldMkLst>
        <pc:spChg chg="mod">
          <ac:chgData name="Nora MacLaren" userId="f220def6-30aa-4ba0-a643-480cb70a2c10" providerId="ADAL" clId="{5DEE9A1A-C6D6-4354-B853-F012FC6E0DBD}" dt="2024-01-30T12:08:50.801" v="1333" actId="962"/>
          <ac:spMkLst>
            <pc:docMk/>
            <pc:sldMk cId="2623891841" sldId="2147309319"/>
            <ac:spMk id="8" creationId="{6DCB1519-BAF2-92B1-3E82-5C0433B39193}"/>
          </ac:spMkLst>
        </pc:spChg>
        <pc:spChg chg="mod ord">
          <ac:chgData name="Nora MacLaren" userId="f220def6-30aa-4ba0-a643-480cb70a2c10" providerId="ADAL" clId="{5DEE9A1A-C6D6-4354-B853-F012FC6E0DBD}" dt="2024-01-30T13:17:54.631" v="6192" actId="13244"/>
          <ac:spMkLst>
            <pc:docMk/>
            <pc:sldMk cId="2623891841" sldId="2147309319"/>
            <ac:spMk id="11" creationId="{7E81AF85-94D7-D451-D749-3F6C4F57EA0B}"/>
          </ac:spMkLst>
        </pc:spChg>
      </pc:sldChg>
      <pc:sldChg chg="modSp mod">
        <pc:chgData name="Nora MacLaren" userId="f220def6-30aa-4ba0-a643-480cb70a2c10" providerId="ADAL" clId="{5DEE9A1A-C6D6-4354-B853-F012FC6E0DBD}" dt="2024-01-30T13:04:37.204" v="5507" actId="33553"/>
        <pc:sldMkLst>
          <pc:docMk/>
          <pc:sldMk cId="4078919709" sldId="2147309320"/>
        </pc:sldMkLst>
        <pc:spChg chg="mod">
          <ac:chgData name="Nora MacLaren" userId="f220def6-30aa-4ba0-a643-480cb70a2c10" providerId="ADAL" clId="{5DEE9A1A-C6D6-4354-B853-F012FC6E0DBD}" dt="2024-01-30T12:09:13.610" v="1340" actId="962"/>
          <ac:spMkLst>
            <pc:docMk/>
            <pc:sldMk cId="4078919709" sldId="2147309320"/>
            <ac:spMk id="2" creationId="{0E1520C1-04CE-26CC-83A4-7F01BCC3A044}"/>
          </ac:spMkLst>
        </pc:spChg>
        <pc:spChg chg="mod">
          <ac:chgData name="Nora MacLaren" userId="f220def6-30aa-4ba0-a643-480cb70a2c10" providerId="ADAL" clId="{5DEE9A1A-C6D6-4354-B853-F012FC6E0DBD}" dt="2024-01-30T12:09:05.965" v="1337" actId="962"/>
          <ac:spMkLst>
            <pc:docMk/>
            <pc:sldMk cId="4078919709" sldId="2147309320"/>
            <ac:spMk id="3" creationId="{32668269-65E3-7C68-933A-9500B3F00656}"/>
          </ac:spMkLst>
        </pc:spChg>
        <pc:spChg chg="mod">
          <ac:chgData name="Nora MacLaren" userId="f220def6-30aa-4ba0-a643-480cb70a2c10" providerId="ADAL" clId="{5DEE9A1A-C6D6-4354-B853-F012FC6E0DBD}" dt="2024-01-30T13:04:37.204" v="5507" actId="33553"/>
          <ac:spMkLst>
            <pc:docMk/>
            <pc:sldMk cId="4078919709" sldId="2147309320"/>
            <ac:spMk id="4" creationId="{7B975437-3D10-F514-9F03-FAE575AAE23A}"/>
          </ac:spMkLst>
        </pc:spChg>
        <pc:picChg chg="mod">
          <ac:chgData name="Nora MacLaren" userId="f220def6-30aa-4ba0-a643-480cb70a2c10" providerId="ADAL" clId="{5DEE9A1A-C6D6-4354-B853-F012FC6E0DBD}" dt="2024-01-30T12:09:02.910" v="1336" actId="962"/>
          <ac:picMkLst>
            <pc:docMk/>
            <pc:sldMk cId="4078919709" sldId="2147309320"/>
            <ac:picMk id="4098" creationId="{11791172-B508-F14C-B958-31E840BB8DFA}"/>
          </ac:picMkLst>
        </pc:picChg>
      </pc:sldChg>
      <pc:sldChg chg="modSp mod">
        <pc:chgData name="Nora MacLaren" userId="f220def6-30aa-4ba0-a643-480cb70a2c10" providerId="ADAL" clId="{5DEE9A1A-C6D6-4354-B853-F012FC6E0DBD}" dt="2024-01-30T13:18:56.799" v="6200" actId="13244"/>
        <pc:sldMkLst>
          <pc:docMk/>
          <pc:sldMk cId="2068224243" sldId="2147309321"/>
        </pc:sldMkLst>
        <pc:spChg chg="ord">
          <ac:chgData name="Nora MacLaren" userId="f220def6-30aa-4ba0-a643-480cb70a2c10" providerId="ADAL" clId="{5DEE9A1A-C6D6-4354-B853-F012FC6E0DBD}" dt="2024-01-30T13:18:29.490" v="6195" actId="13244"/>
          <ac:spMkLst>
            <pc:docMk/>
            <pc:sldMk cId="2068224243" sldId="2147309321"/>
            <ac:spMk id="2" creationId="{E06EC74A-9AC9-196D-1372-189A29649EA0}"/>
          </ac:spMkLst>
        </pc:spChg>
        <pc:spChg chg="mod">
          <ac:chgData name="Nora MacLaren" userId="f220def6-30aa-4ba0-a643-480cb70a2c10" providerId="ADAL" clId="{5DEE9A1A-C6D6-4354-B853-F012FC6E0DBD}" dt="2024-01-30T12:45:09.407" v="1823" actId="962"/>
          <ac:spMkLst>
            <pc:docMk/>
            <pc:sldMk cId="2068224243" sldId="2147309321"/>
            <ac:spMk id="5" creationId="{09B59683-C8F2-6EAE-EA8C-6F0012A7A73D}"/>
          </ac:spMkLst>
        </pc:spChg>
        <pc:spChg chg="ord">
          <ac:chgData name="Nora MacLaren" userId="f220def6-30aa-4ba0-a643-480cb70a2c10" providerId="ADAL" clId="{5DEE9A1A-C6D6-4354-B853-F012FC6E0DBD}" dt="2024-01-30T13:18:47.199" v="6197" actId="13244"/>
          <ac:spMkLst>
            <pc:docMk/>
            <pc:sldMk cId="2068224243" sldId="2147309321"/>
            <ac:spMk id="14" creationId="{FE2BD745-7129-71E4-8616-4158FA355105}"/>
          </ac:spMkLst>
        </pc:spChg>
        <pc:spChg chg="ord">
          <ac:chgData name="Nora MacLaren" userId="f220def6-30aa-4ba0-a643-480cb70a2c10" providerId="ADAL" clId="{5DEE9A1A-C6D6-4354-B853-F012FC6E0DBD}" dt="2024-01-30T13:18:51.780" v="6198" actId="13244"/>
          <ac:spMkLst>
            <pc:docMk/>
            <pc:sldMk cId="2068224243" sldId="2147309321"/>
            <ac:spMk id="16" creationId="{66B018B9-3D8D-6942-CF5A-FDE55C646DA2}"/>
          </ac:spMkLst>
        </pc:spChg>
        <pc:spChg chg="ord">
          <ac:chgData name="Nora MacLaren" userId="f220def6-30aa-4ba0-a643-480cb70a2c10" providerId="ADAL" clId="{5DEE9A1A-C6D6-4354-B853-F012FC6E0DBD}" dt="2024-01-30T13:18:54.999" v="6199" actId="13244"/>
          <ac:spMkLst>
            <pc:docMk/>
            <pc:sldMk cId="2068224243" sldId="2147309321"/>
            <ac:spMk id="21" creationId="{68E62272-0B77-3FBE-09DC-314A221E960B}"/>
          </ac:spMkLst>
        </pc:spChg>
        <pc:spChg chg="ord">
          <ac:chgData name="Nora MacLaren" userId="f220def6-30aa-4ba0-a643-480cb70a2c10" providerId="ADAL" clId="{5DEE9A1A-C6D6-4354-B853-F012FC6E0DBD}" dt="2024-01-30T13:18:56.799" v="6200" actId="13244"/>
          <ac:spMkLst>
            <pc:docMk/>
            <pc:sldMk cId="2068224243" sldId="2147309321"/>
            <ac:spMk id="25" creationId="{9AF21955-F5E6-D52B-D06A-716F2B5A7304}"/>
          </ac:spMkLst>
        </pc:spChg>
        <pc:picChg chg="mod">
          <ac:chgData name="Nora MacLaren" userId="f220def6-30aa-4ba0-a643-480cb70a2c10" providerId="ADAL" clId="{5DEE9A1A-C6D6-4354-B853-F012FC6E0DBD}" dt="2024-01-30T13:18:39.515" v="6196" actId="962"/>
          <ac:picMkLst>
            <pc:docMk/>
            <pc:sldMk cId="2068224243" sldId="2147309321"/>
            <ac:picMk id="11" creationId="{1F31F36B-61B0-32E6-8737-90D3E7E70237}"/>
          </ac:picMkLst>
        </pc:picChg>
      </pc:sldChg>
      <pc:sldChg chg="modSp mod">
        <pc:chgData name="Nora MacLaren" userId="f220def6-30aa-4ba0-a643-480cb70a2c10" providerId="ADAL" clId="{5DEE9A1A-C6D6-4354-B853-F012FC6E0DBD}" dt="2024-01-30T13:26:46.399" v="7282" actId="13244"/>
        <pc:sldMkLst>
          <pc:docMk/>
          <pc:sldMk cId="2937620505" sldId="2147309322"/>
        </pc:sldMkLst>
        <pc:spChg chg="mod">
          <ac:chgData name="Nora MacLaren" userId="f220def6-30aa-4ba0-a643-480cb70a2c10" providerId="ADAL" clId="{5DEE9A1A-C6D6-4354-B853-F012FC6E0DBD}" dt="2024-01-30T12:54:21.306" v="3403" actId="962"/>
          <ac:spMkLst>
            <pc:docMk/>
            <pc:sldMk cId="2937620505" sldId="2147309322"/>
            <ac:spMk id="8" creationId="{6DCB1519-BAF2-92B1-3E82-5C0433B39193}"/>
          </ac:spMkLst>
        </pc:spChg>
        <pc:spChg chg="ord">
          <ac:chgData name="Nora MacLaren" userId="f220def6-30aa-4ba0-a643-480cb70a2c10" providerId="ADAL" clId="{5DEE9A1A-C6D6-4354-B853-F012FC6E0DBD}" dt="2024-01-30T13:26:46.399" v="7282" actId="13244"/>
          <ac:spMkLst>
            <pc:docMk/>
            <pc:sldMk cId="2937620505" sldId="2147309322"/>
            <ac:spMk id="10" creationId="{B7317985-6B4F-10FD-0F11-78636B09D7D3}"/>
          </ac:spMkLst>
        </pc:spChg>
        <pc:spChg chg="mod">
          <ac:chgData name="Nora MacLaren" userId="f220def6-30aa-4ba0-a643-480cb70a2c10" providerId="ADAL" clId="{5DEE9A1A-C6D6-4354-B853-F012FC6E0DBD}" dt="2024-01-30T13:04:53.974" v="5510" actId="33553"/>
          <ac:spMkLst>
            <pc:docMk/>
            <pc:sldMk cId="2937620505" sldId="2147309322"/>
            <ac:spMk id="11" creationId="{7E81AF85-94D7-D451-D749-3F6C4F57EA0B}"/>
          </ac:spMkLst>
        </pc:spChg>
      </pc:sldChg>
      <pc:sldChg chg="modSp mod">
        <pc:chgData name="Nora MacLaren" userId="f220def6-30aa-4ba0-a643-480cb70a2c10" providerId="ADAL" clId="{5DEE9A1A-C6D6-4354-B853-F012FC6E0DBD}" dt="2024-01-30T13:04:51.177" v="5509" actId="33553"/>
        <pc:sldMkLst>
          <pc:docMk/>
          <pc:sldMk cId="2318050639" sldId="2147309323"/>
        </pc:sldMkLst>
        <pc:spChg chg="mod">
          <ac:chgData name="Nora MacLaren" userId="f220def6-30aa-4ba0-a643-480cb70a2c10" providerId="ADAL" clId="{5DEE9A1A-C6D6-4354-B853-F012FC6E0DBD}" dt="2024-01-30T12:54:18.247" v="3402" actId="962"/>
          <ac:spMkLst>
            <pc:docMk/>
            <pc:sldMk cId="2318050639" sldId="2147309323"/>
            <ac:spMk id="2" creationId="{0E1520C1-04CE-26CC-83A4-7F01BCC3A044}"/>
          </ac:spMkLst>
        </pc:spChg>
        <pc:spChg chg="mod">
          <ac:chgData name="Nora MacLaren" userId="f220def6-30aa-4ba0-a643-480cb70a2c10" providerId="ADAL" clId="{5DEE9A1A-C6D6-4354-B853-F012FC6E0DBD}" dt="2024-01-30T12:54:16.307" v="3401" actId="962"/>
          <ac:spMkLst>
            <pc:docMk/>
            <pc:sldMk cId="2318050639" sldId="2147309323"/>
            <ac:spMk id="3" creationId="{32668269-65E3-7C68-933A-9500B3F00656}"/>
          </ac:spMkLst>
        </pc:spChg>
        <pc:spChg chg="mod">
          <ac:chgData name="Nora MacLaren" userId="f220def6-30aa-4ba0-a643-480cb70a2c10" providerId="ADAL" clId="{5DEE9A1A-C6D6-4354-B853-F012FC6E0DBD}" dt="2024-01-30T13:04:51.177" v="5509" actId="33553"/>
          <ac:spMkLst>
            <pc:docMk/>
            <pc:sldMk cId="2318050639" sldId="2147309323"/>
            <ac:spMk id="4" creationId="{7B975437-3D10-F514-9F03-FAE575AAE23A}"/>
          </ac:spMkLst>
        </pc:spChg>
        <pc:picChg chg="mod">
          <ac:chgData name="Nora MacLaren" userId="f220def6-30aa-4ba0-a643-480cb70a2c10" providerId="ADAL" clId="{5DEE9A1A-C6D6-4354-B853-F012FC6E0DBD}" dt="2024-01-30T12:54:14.127" v="3400" actId="962"/>
          <ac:picMkLst>
            <pc:docMk/>
            <pc:sldMk cId="2318050639" sldId="2147309323"/>
            <ac:picMk id="4098" creationId="{11791172-B508-F14C-B958-31E840BB8DFA}"/>
          </ac:picMkLst>
        </pc:picChg>
      </pc:sldChg>
      <pc:sldChg chg="modSp mod">
        <pc:chgData name="Nora MacLaren" userId="f220def6-30aa-4ba0-a643-480cb70a2c10" providerId="ADAL" clId="{5DEE9A1A-C6D6-4354-B853-F012FC6E0DBD}" dt="2024-01-30T13:45:52.406" v="8950" actId="962"/>
        <pc:sldMkLst>
          <pc:docMk/>
          <pc:sldMk cId="3775124894" sldId="2147309328"/>
        </pc:sldMkLst>
        <pc:spChg chg="mod">
          <ac:chgData name="Nora MacLaren" userId="f220def6-30aa-4ba0-a643-480cb70a2c10" providerId="ADAL" clId="{5DEE9A1A-C6D6-4354-B853-F012FC6E0DBD}" dt="2024-01-30T13:45:52.406" v="8950" actId="962"/>
          <ac:spMkLst>
            <pc:docMk/>
            <pc:sldMk cId="3775124894" sldId="2147309328"/>
            <ac:spMk id="3" creationId="{1BC13815-A999-6E3E-D1B1-9810A7257FB1}"/>
          </ac:spMkLst>
        </pc:spChg>
        <pc:spChg chg="mod">
          <ac:chgData name="Nora MacLaren" userId="f220def6-30aa-4ba0-a643-480cb70a2c10" providerId="ADAL" clId="{5DEE9A1A-C6D6-4354-B853-F012FC6E0DBD}" dt="2024-01-30T12:49:14.898" v="2781" actId="962"/>
          <ac:spMkLst>
            <pc:docMk/>
            <pc:sldMk cId="3775124894" sldId="2147309328"/>
            <ac:spMk id="5" creationId="{CD5E6E47-2B8E-02EC-55E8-17D7BF27E45B}"/>
          </ac:spMkLst>
        </pc:spChg>
      </pc:sldChg>
      <pc:sldChg chg="modSp mod">
        <pc:chgData name="Nora MacLaren" userId="f220def6-30aa-4ba0-a643-480cb70a2c10" providerId="ADAL" clId="{5DEE9A1A-C6D6-4354-B853-F012FC6E0DBD}" dt="2024-01-30T13:32:07.600" v="7867" actId="962"/>
        <pc:sldMkLst>
          <pc:docMk/>
          <pc:sldMk cId="815903391" sldId="2147309330"/>
        </pc:sldMkLst>
        <pc:spChg chg="ord">
          <ac:chgData name="Nora MacLaren" userId="f220def6-30aa-4ba0-a643-480cb70a2c10" providerId="ADAL" clId="{5DEE9A1A-C6D6-4354-B853-F012FC6E0DBD}" dt="2024-01-30T13:31:31.358" v="7632" actId="13244"/>
          <ac:spMkLst>
            <pc:docMk/>
            <pc:sldMk cId="815903391" sldId="2147309330"/>
            <ac:spMk id="2" creationId="{79EE4EB6-74D4-2B18-CAB4-E4B01786CE69}"/>
          </ac:spMkLst>
        </pc:spChg>
        <pc:spChg chg="ord">
          <ac:chgData name="Nora MacLaren" userId="f220def6-30aa-4ba0-a643-480cb70a2c10" providerId="ADAL" clId="{5DEE9A1A-C6D6-4354-B853-F012FC6E0DBD}" dt="2024-01-30T13:31:40.738" v="7633" actId="13244"/>
          <ac:spMkLst>
            <pc:docMk/>
            <pc:sldMk cId="815903391" sldId="2147309330"/>
            <ac:spMk id="8" creationId="{143204B2-66AC-439E-541B-32342865DAE7}"/>
          </ac:spMkLst>
        </pc:spChg>
        <pc:picChg chg="mod">
          <ac:chgData name="Nora MacLaren" userId="f220def6-30aa-4ba0-a643-480cb70a2c10" providerId="ADAL" clId="{5DEE9A1A-C6D6-4354-B853-F012FC6E0DBD}" dt="2024-01-30T13:02:56.534" v="5427" actId="962"/>
          <ac:picMkLst>
            <pc:docMk/>
            <pc:sldMk cId="815903391" sldId="2147309330"/>
            <ac:picMk id="3" creationId="{66998D27-0E56-A765-FB37-6C9CACB222D2}"/>
          </ac:picMkLst>
        </pc:picChg>
        <pc:picChg chg="mod">
          <ac:chgData name="Nora MacLaren" userId="f220def6-30aa-4ba0-a643-480cb70a2c10" providerId="ADAL" clId="{5DEE9A1A-C6D6-4354-B853-F012FC6E0DBD}" dt="2024-01-30T13:32:07.600" v="7867" actId="962"/>
          <ac:picMkLst>
            <pc:docMk/>
            <pc:sldMk cId="815903391" sldId="2147309330"/>
            <ac:picMk id="5" creationId="{01B691E7-FA13-D5A6-DDFB-F0C0B6B8E879}"/>
          </ac:picMkLst>
        </pc:picChg>
      </pc:sldChg>
      <pc:sldChg chg="modSp mod modNotesTx">
        <pc:chgData name="Nora MacLaren" userId="f220def6-30aa-4ba0-a643-480cb70a2c10" providerId="ADAL" clId="{5DEE9A1A-C6D6-4354-B853-F012FC6E0DBD}" dt="2024-01-30T13:53:30.735" v="8960" actId="20577"/>
        <pc:sldMkLst>
          <pc:docMk/>
          <pc:sldMk cId="863745130" sldId="2147477539"/>
        </pc:sldMkLst>
        <pc:picChg chg="mod">
          <ac:chgData name="Nora MacLaren" userId="f220def6-30aa-4ba0-a643-480cb70a2c10" providerId="ADAL" clId="{5DEE9A1A-C6D6-4354-B853-F012FC6E0DBD}" dt="2024-01-30T13:00:35.675" v="4890" actId="962"/>
          <ac:picMkLst>
            <pc:docMk/>
            <pc:sldMk cId="863745130" sldId="2147477539"/>
            <ac:picMk id="2" creationId="{B3AABE71-F6D7-C667-564D-871C2F3ED369}"/>
          </ac:picMkLst>
        </pc:picChg>
        <pc:picChg chg="mod">
          <ac:chgData name="Nora MacLaren" userId="f220def6-30aa-4ba0-a643-480cb70a2c10" providerId="ADAL" clId="{5DEE9A1A-C6D6-4354-B853-F012FC6E0DBD}" dt="2024-01-30T13:00:26.159" v="4844" actId="962"/>
          <ac:picMkLst>
            <pc:docMk/>
            <pc:sldMk cId="863745130" sldId="2147477539"/>
            <ac:picMk id="4" creationId="{ED75DD9A-AF2F-485C-B980-3DF148C3E710}"/>
          </ac:picMkLst>
        </pc:picChg>
      </pc:sldChg>
      <pc:sldChg chg="modSp mod">
        <pc:chgData name="Nora MacLaren" userId="f220def6-30aa-4ba0-a643-480cb70a2c10" providerId="ADAL" clId="{5DEE9A1A-C6D6-4354-B853-F012FC6E0DBD}" dt="2024-01-30T13:41:19.562" v="8790" actId="962"/>
        <pc:sldMkLst>
          <pc:docMk/>
          <pc:sldMk cId="2163277397" sldId="2147477540"/>
        </pc:sldMkLst>
        <pc:picChg chg="mod">
          <ac:chgData name="Nora MacLaren" userId="f220def6-30aa-4ba0-a643-480cb70a2c10" providerId="ADAL" clId="{5DEE9A1A-C6D6-4354-B853-F012FC6E0DBD}" dt="2024-01-30T13:01:17.445" v="5078" actId="962"/>
          <ac:picMkLst>
            <pc:docMk/>
            <pc:sldMk cId="2163277397" sldId="2147477540"/>
            <ac:picMk id="2" creationId="{28520047-163B-8A28-4F6F-7704BC1DD2FB}"/>
          </ac:picMkLst>
        </pc:picChg>
        <pc:picChg chg="mod">
          <ac:chgData name="Nora MacLaren" userId="f220def6-30aa-4ba0-a643-480cb70a2c10" providerId="ADAL" clId="{5DEE9A1A-C6D6-4354-B853-F012FC6E0DBD}" dt="2024-01-30T13:41:19.562" v="8790" actId="962"/>
          <ac:picMkLst>
            <pc:docMk/>
            <pc:sldMk cId="2163277397" sldId="2147477540"/>
            <ac:picMk id="4" creationId="{7BC209C7-3C55-1B00-BFAA-563A0CC33366}"/>
          </ac:picMkLst>
        </pc:picChg>
      </pc:sldChg>
      <pc:sldChg chg="modSp mod">
        <pc:chgData name="Nora MacLaren" userId="f220def6-30aa-4ba0-a643-480cb70a2c10" providerId="ADAL" clId="{5DEE9A1A-C6D6-4354-B853-F012FC6E0DBD}" dt="2024-01-30T13:40:53.382" v="8638" actId="1036"/>
        <pc:sldMkLst>
          <pc:docMk/>
          <pc:sldMk cId="1993306867" sldId="2147477541"/>
        </pc:sldMkLst>
        <pc:picChg chg="mod">
          <ac:chgData name="Nora MacLaren" userId="f220def6-30aa-4ba0-a643-480cb70a2c10" providerId="ADAL" clId="{5DEE9A1A-C6D6-4354-B853-F012FC6E0DBD}" dt="2024-01-30T13:00:57.735" v="4986" actId="962"/>
          <ac:picMkLst>
            <pc:docMk/>
            <pc:sldMk cId="1993306867" sldId="2147477541"/>
            <ac:picMk id="7" creationId="{DF847845-846E-1355-0C2B-AA43D3CDB39F}"/>
          </ac:picMkLst>
        </pc:picChg>
        <pc:picChg chg="mod">
          <ac:chgData name="Nora MacLaren" userId="f220def6-30aa-4ba0-a643-480cb70a2c10" providerId="ADAL" clId="{5DEE9A1A-C6D6-4354-B853-F012FC6E0DBD}" dt="2024-01-30T13:40:53.382" v="8638" actId="1036"/>
          <ac:picMkLst>
            <pc:docMk/>
            <pc:sldMk cId="1993306867" sldId="2147477541"/>
            <ac:picMk id="8" creationId="{7AF06813-922C-9B89-851F-BE00DF1BBE4B}"/>
          </ac:picMkLst>
        </pc:picChg>
      </pc:sldChg>
      <pc:sldChg chg="modSp mod">
        <pc:chgData name="Nora MacLaren" userId="f220def6-30aa-4ba0-a643-480cb70a2c10" providerId="ADAL" clId="{5DEE9A1A-C6D6-4354-B853-F012FC6E0DBD}" dt="2024-01-30T13:31:11.224" v="7631" actId="13244"/>
        <pc:sldMkLst>
          <pc:docMk/>
          <pc:sldMk cId="1931295303" sldId="2147477557"/>
        </pc:sldMkLst>
        <pc:spChg chg="mod">
          <ac:chgData name="Nora MacLaren" userId="f220def6-30aa-4ba0-a643-480cb70a2c10" providerId="ADAL" clId="{5DEE9A1A-C6D6-4354-B853-F012FC6E0DBD}" dt="2024-01-30T13:05:16.953" v="5515" actId="33553"/>
          <ac:spMkLst>
            <pc:docMk/>
            <pc:sldMk cId="1931295303" sldId="2147477557"/>
            <ac:spMk id="30" creationId="{F449ED28-2E45-CCC1-C652-8FDD93A11D9E}"/>
          </ac:spMkLst>
        </pc:spChg>
        <pc:spChg chg="mod">
          <ac:chgData name="Nora MacLaren" userId="f220def6-30aa-4ba0-a643-480cb70a2c10" providerId="ADAL" clId="{5DEE9A1A-C6D6-4354-B853-F012FC6E0DBD}" dt="2024-01-30T13:01:43.825" v="5084" actId="962"/>
          <ac:spMkLst>
            <pc:docMk/>
            <pc:sldMk cId="1931295303" sldId="2147477557"/>
            <ac:spMk id="59" creationId="{5B7FBE62-6374-FBCE-714F-702A484FC9FC}"/>
          </ac:spMkLst>
        </pc:spChg>
        <pc:spChg chg="mod">
          <ac:chgData name="Nora MacLaren" userId="f220def6-30aa-4ba0-a643-480cb70a2c10" providerId="ADAL" clId="{5DEE9A1A-C6D6-4354-B853-F012FC6E0DBD}" dt="2024-01-30T13:01:58.299" v="5175" actId="962"/>
          <ac:spMkLst>
            <pc:docMk/>
            <pc:sldMk cId="1931295303" sldId="2147477557"/>
            <ac:spMk id="62" creationId="{FFAAD0D4-8508-85CE-5C90-8DE4CC811D8E}"/>
          </ac:spMkLst>
        </pc:spChg>
        <pc:spChg chg="mod">
          <ac:chgData name="Nora MacLaren" userId="f220def6-30aa-4ba0-a643-480cb70a2c10" providerId="ADAL" clId="{5DEE9A1A-C6D6-4354-B853-F012FC6E0DBD}" dt="2024-01-30T13:02:00.548" v="5176" actId="962"/>
          <ac:spMkLst>
            <pc:docMk/>
            <pc:sldMk cId="1931295303" sldId="2147477557"/>
            <ac:spMk id="63" creationId="{B4DD6B0B-AE3B-54F7-4ECD-F6CC73825674}"/>
          </ac:spMkLst>
        </pc:spChg>
        <pc:spChg chg="mod">
          <ac:chgData name="Nora MacLaren" userId="f220def6-30aa-4ba0-a643-480cb70a2c10" providerId="ADAL" clId="{5DEE9A1A-C6D6-4354-B853-F012FC6E0DBD}" dt="2024-01-30T13:02:03.041" v="5177" actId="962"/>
          <ac:spMkLst>
            <pc:docMk/>
            <pc:sldMk cId="1931295303" sldId="2147477557"/>
            <ac:spMk id="64" creationId="{EC0D45E9-976A-0612-E052-80F6E33776BF}"/>
          </ac:spMkLst>
        </pc:spChg>
        <pc:spChg chg="mod">
          <ac:chgData name="Nora MacLaren" userId="f220def6-30aa-4ba0-a643-480cb70a2c10" providerId="ADAL" clId="{5DEE9A1A-C6D6-4354-B853-F012FC6E0DBD}" dt="2024-01-30T13:02:05.515" v="5178" actId="962"/>
          <ac:spMkLst>
            <pc:docMk/>
            <pc:sldMk cId="1931295303" sldId="2147477557"/>
            <ac:spMk id="65" creationId="{6617DB10-8CAF-1BA9-8136-AF6DF1307C7A}"/>
          </ac:spMkLst>
        </pc:spChg>
        <pc:spChg chg="mod">
          <ac:chgData name="Nora MacLaren" userId="f220def6-30aa-4ba0-a643-480cb70a2c10" providerId="ADAL" clId="{5DEE9A1A-C6D6-4354-B853-F012FC6E0DBD}" dt="2024-01-30T13:02:07.687" v="5179" actId="962"/>
          <ac:spMkLst>
            <pc:docMk/>
            <pc:sldMk cId="1931295303" sldId="2147477557"/>
            <ac:spMk id="66" creationId="{1933C004-65C8-838C-5006-C8F1D490090C}"/>
          </ac:spMkLst>
        </pc:spChg>
        <pc:spChg chg="mod">
          <ac:chgData name="Nora MacLaren" userId="f220def6-30aa-4ba0-a643-480cb70a2c10" providerId="ADAL" clId="{5DEE9A1A-C6D6-4354-B853-F012FC6E0DBD}" dt="2024-01-30T13:02:09.840" v="5180" actId="962"/>
          <ac:spMkLst>
            <pc:docMk/>
            <pc:sldMk cId="1931295303" sldId="2147477557"/>
            <ac:spMk id="67" creationId="{97CE674A-CF63-74C5-AA46-D68E1A2196FE}"/>
          </ac:spMkLst>
        </pc:spChg>
        <pc:spChg chg="ord">
          <ac:chgData name="Nora MacLaren" userId="f220def6-30aa-4ba0-a643-480cb70a2c10" providerId="ADAL" clId="{5DEE9A1A-C6D6-4354-B853-F012FC6E0DBD}" dt="2024-01-30T13:31:02.569" v="7629" actId="13244"/>
          <ac:spMkLst>
            <pc:docMk/>
            <pc:sldMk cId="1931295303" sldId="2147477557"/>
            <ac:spMk id="72" creationId="{717A0CAC-2EE5-1E79-9731-35F77B3601C9}"/>
          </ac:spMkLst>
        </pc:spChg>
        <pc:spChg chg="ord">
          <ac:chgData name="Nora MacLaren" userId="f220def6-30aa-4ba0-a643-480cb70a2c10" providerId="ADAL" clId="{5DEE9A1A-C6D6-4354-B853-F012FC6E0DBD}" dt="2024-01-30T13:31:00.220" v="7628" actId="13244"/>
          <ac:spMkLst>
            <pc:docMk/>
            <pc:sldMk cId="1931295303" sldId="2147477557"/>
            <ac:spMk id="73" creationId="{A15BA7A9-03F9-E2BB-F4E5-152E43355B3C}"/>
          </ac:spMkLst>
        </pc:spChg>
        <pc:spChg chg="mod">
          <ac:chgData name="Nora MacLaren" userId="f220def6-30aa-4ba0-a643-480cb70a2c10" providerId="ADAL" clId="{5DEE9A1A-C6D6-4354-B853-F012FC6E0DBD}" dt="2024-01-30T13:02:13.068" v="5181" actId="962"/>
          <ac:spMkLst>
            <pc:docMk/>
            <pc:sldMk cId="1931295303" sldId="2147477557"/>
            <ac:spMk id="75" creationId="{104A30ED-FCBE-7185-4BA6-BAF940181BBF}"/>
          </ac:spMkLst>
        </pc:spChg>
        <pc:picChg chg="mod">
          <ac:chgData name="Nora MacLaren" userId="f220def6-30aa-4ba0-a643-480cb70a2c10" providerId="ADAL" clId="{5DEE9A1A-C6D6-4354-B853-F012FC6E0DBD}" dt="2024-01-30T13:02:30.673" v="5291" actId="962"/>
          <ac:picMkLst>
            <pc:docMk/>
            <pc:sldMk cId="1931295303" sldId="2147477557"/>
            <ac:picMk id="2" creationId="{C7E103EC-FC27-2393-B51E-632B0E30167C}"/>
          </ac:picMkLst>
        </pc:picChg>
        <pc:picChg chg="mod">
          <ac:chgData name="Nora MacLaren" userId="f220def6-30aa-4ba0-a643-480cb70a2c10" providerId="ADAL" clId="{5DEE9A1A-C6D6-4354-B853-F012FC6E0DBD}" dt="2024-01-30T13:01:53.282" v="5174" actId="962"/>
          <ac:picMkLst>
            <pc:docMk/>
            <pc:sldMk cId="1931295303" sldId="2147477557"/>
            <ac:picMk id="60" creationId="{0B776D23-D515-564D-0AE6-F41A57C93942}"/>
          </ac:picMkLst>
        </pc:picChg>
        <pc:picChg chg="mod ord">
          <ac:chgData name="Nora MacLaren" userId="f220def6-30aa-4ba0-a643-480cb70a2c10" providerId="ADAL" clId="{5DEE9A1A-C6D6-4354-B853-F012FC6E0DBD}" dt="2024-01-30T13:31:11.224" v="7631" actId="13244"/>
          <ac:picMkLst>
            <pc:docMk/>
            <pc:sldMk cId="1931295303" sldId="2147477557"/>
            <ac:picMk id="76" creationId="{01413D81-71BF-D02E-478B-62553EE9C1A2}"/>
          </ac:picMkLst>
        </pc:picChg>
        <pc:cxnChg chg="mod">
          <ac:chgData name="Nora MacLaren" userId="f220def6-30aa-4ba0-a643-480cb70a2c10" providerId="ADAL" clId="{5DEE9A1A-C6D6-4354-B853-F012FC6E0DBD}" dt="2024-01-30T13:01:24.944" v="5079" actId="962"/>
          <ac:cxnSpMkLst>
            <pc:docMk/>
            <pc:sldMk cId="1931295303" sldId="2147477557"/>
            <ac:cxnSpMk id="54" creationId="{F6104A34-E008-049E-81FF-AB932BEBA298}"/>
          </ac:cxnSpMkLst>
        </pc:cxnChg>
        <pc:cxnChg chg="mod">
          <ac:chgData name="Nora MacLaren" userId="f220def6-30aa-4ba0-a643-480cb70a2c10" providerId="ADAL" clId="{5DEE9A1A-C6D6-4354-B853-F012FC6E0DBD}" dt="2024-01-30T13:01:26.469" v="5080" actId="962"/>
          <ac:cxnSpMkLst>
            <pc:docMk/>
            <pc:sldMk cId="1931295303" sldId="2147477557"/>
            <ac:cxnSpMk id="55" creationId="{7DA5A17A-A1F2-DF3E-F030-79FC8D9C9AE6}"/>
          </ac:cxnSpMkLst>
        </pc:cxnChg>
        <pc:cxnChg chg="mod">
          <ac:chgData name="Nora MacLaren" userId="f220def6-30aa-4ba0-a643-480cb70a2c10" providerId="ADAL" clId="{5DEE9A1A-C6D6-4354-B853-F012FC6E0DBD}" dt="2024-01-30T13:01:27.845" v="5081" actId="962"/>
          <ac:cxnSpMkLst>
            <pc:docMk/>
            <pc:sldMk cId="1931295303" sldId="2147477557"/>
            <ac:cxnSpMk id="56" creationId="{E080284B-2709-28C0-2BC2-85F63BA78BD7}"/>
          </ac:cxnSpMkLst>
        </pc:cxnChg>
        <pc:cxnChg chg="mod">
          <ac:chgData name="Nora MacLaren" userId="f220def6-30aa-4ba0-a643-480cb70a2c10" providerId="ADAL" clId="{5DEE9A1A-C6D6-4354-B853-F012FC6E0DBD}" dt="2024-01-30T13:01:29.627" v="5082" actId="962"/>
          <ac:cxnSpMkLst>
            <pc:docMk/>
            <pc:sldMk cId="1931295303" sldId="2147477557"/>
            <ac:cxnSpMk id="57" creationId="{6B9333EC-C677-8337-6EBA-76D29F3A4A25}"/>
          </ac:cxnSpMkLst>
        </pc:cxnChg>
        <pc:cxnChg chg="mod">
          <ac:chgData name="Nora MacLaren" userId="f220def6-30aa-4ba0-a643-480cb70a2c10" providerId="ADAL" clId="{5DEE9A1A-C6D6-4354-B853-F012FC6E0DBD}" dt="2024-01-30T13:01:32.001" v="5083" actId="962"/>
          <ac:cxnSpMkLst>
            <pc:docMk/>
            <pc:sldMk cId="1931295303" sldId="2147477557"/>
            <ac:cxnSpMk id="58" creationId="{50C2EB69-8BD2-0C09-713C-7EB6C901692A}"/>
          </ac:cxnSpMkLst>
        </pc:cxnChg>
      </pc:sldChg>
      <pc:sldChg chg="modSp mod">
        <pc:chgData name="Nora MacLaren" userId="f220def6-30aa-4ba0-a643-480cb70a2c10" providerId="ADAL" clId="{5DEE9A1A-C6D6-4354-B853-F012FC6E0DBD}" dt="2024-01-30T13:41:52.270" v="8940" actId="962"/>
        <pc:sldMkLst>
          <pc:docMk/>
          <pc:sldMk cId="3523728561" sldId="2147477563"/>
        </pc:sldMkLst>
        <pc:picChg chg="mod">
          <ac:chgData name="Nora MacLaren" userId="f220def6-30aa-4ba0-a643-480cb70a2c10" providerId="ADAL" clId="{5DEE9A1A-C6D6-4354-B853-F012FC6E0DBD}" dt="2024-01-30T13:03:11.310" v="5473" actId="962"/>
          <ac:picMkLst>
            <pc:docMk/>
            <pc:sldMk cId="3523728561" sldId="2147477563"/>
            <ac:picMk id="3" creationId="{89F127A1-8FC3-ED62-D0D6-946F71F7A4E4}"/>
          </ac:picMkLst>
        </pc:picChg>
        <pc:picChg chg="mod">
          <ac:chgData name="Nora MacLaren" userId="f220def6-30aa-4ba0-a643-480cb70a2c10" providerId="ADAL" clId="{5DEE9A1A-C6D6-4354-B853-F012FC6E0DBD}" dt="2024-01-30T13:41:52.270" v="8940" actId="962"/>
          <ac:picMkLst>
            <pc:docMk/>
            <pc:sldMk cId="3523728561" sldId="2147477563"/>
            <ac:picMk id="4" creationId="{31779E8F-5B7F-0F31-3196-375DB77DDDC3}"/>
          </ac:picMkLst>
        </pc:picChg>
      </pc:sldChg>
      <pc:sldChg chg="addSp delSp modSp mod">
        <pc:chgData name="Nora MacLaren" userId="f220def6-30aa-4ba0-a643-480cb70a2c10" providerId="ADAL" clId="{5DEE9A1A-C6D6-4354-B853-F012FC6E0DBD}" dt="2024-01-30T13:04:07.737" v="5501" actId="478"/>
        <pc:sldMkLst>
          <pc:docMk/>
          <pc:sldMk cId="3187636169" sldId="2147477564"/>
        </pc:sldMkLst>
        <pc:spChg chg="add del mod">
          <ac:chgData name="Nora MacLaren" userId="f220def6-30aa-4ba0-a643-480cb70a2c10" providerId="ADAL" clId="{5DEE9A1A-C6D6-4354-B853-F012FC6E0DBD}" dt="2024-01-30T13:04:01.749" v="5500" actId="478"/>
          <ac:spMkLst>
            <pc:docMk/>
            <pc:sldMk cId="3187636169" sldId="2147477564"/>
            <ac:spMk id="2" creationId="{E4927DA8-3B8B-D51B-72F0-329226C35701}"/>
          </ac:spMkLst>
        </pc:spChg>
        <pc:spChg chg="add del mod">
          <ac:chgData name="Nora MacLaren" userId="f220def6-30aa-4ba0-a643-480cb70a2c10" providerId="ADAL" clId="{5DEE9A1A-C6D6-4354-B853-F012FC6E0DBD}" dt="2024-01-30T13:04:07.737" v="5501" actId="478"/>
          <ac:spMkLst>
            <pc:docMk/>
            <pc:sldMk cId="3187636169" sldId="2147477564"/>
            <ac:spMk id="3" creationId="{9793C652-F73E-7609-6B76-DDF6E2F332AC}"/>
          </ac:spMkLst>
        </pc:spChg>
      </pc:sldChg>
      <pc:sldChg chg="modSp mod">
        <pc:chgData name="Nora MacLaren" userId="f220def6-30aa-4ba0-a643-480cb70a2c10" providerId="ADAL" clId="{5DEE9A1A-C6D6-4354-B853-F012FC6E0DBD}" dt="2024-01-30T13:34:24.655" v="8326" actId="962"/>
        <pc:sldMkLst>
          <pc:docMk/>
          <pc:sldMk cId="2208175276" sldId="2147477565"/>
        </pc:sldMkLst>
        <pc:picChg chg="mod">
          <ac:chgData name="Nora MacLaren" userId="f220def6-30aa-4ba0-a643-480cb70a2c10" providerId="ADAL" clId="{5DEE9A1A-C6D6-4354-B853-F012FC6E0DBD}" dt="2024-01-30T13:33:59.258" v="8080" actId="962"/>
          <ac:picMkLst>
            <pc:docMk/>
            <pc:sldMk cId="2208175276" sldId="2147477565"/>
            <ac:picMk id="6" creationId="{7CCCFEA8-AE18-9274-871F-19B23B33A8C3}"/>
          </ac:picMkLst>
        </pc:picChg>
        <pc:picChg chg="mod">
          <ac:chgData name="Nora MacLaren" userId="f220def6-30aa-4ba0-a643-480cb70a2c10" providerId="ADAL" clId="{5DEE9A1A-C6D6-4354-B853-F012FC6E0DBD}" dt="2024-01-30T13:34:24.655" v="8326" actId="962"/>
          <ac:picMkLst>
            <pc:docMk/>
            <pc:sldMk cId="2208175276" sldId="2147477565"/>
            <ac:picMk id="7" creationId="{E8CB7793-6AD3-CAD6-267A-F755C9DB8B0D}"/>
          </ac:picMkLst>
        </pc:picChg>
      </pc:sldChg>
    </pc:docChg>
  </pc:docChgLst>
  <pc:docChgLst>
    <pc:chgData name="Nora MacLaren" userId="f220def6-30aa-4ba0-a643-480cb70a2c10" providerId="ADAL" clId="{4160ED40-0B03-4B12-9272-E8F6C73CB9E3}"/>
    <pc:docChg chg="undo custSel modSld">
      <pc:chgData name="Nora MacLaren" userId="f220def6-30aa-4ba0-a643-480cb70a2c10" providerId="ADAL" clId="{4160ED40-0B03-4B12-9272-E8F6C73CB9E3}" dt="2024-01-30T09:47:05.355" v="580" actId="962"/>
      <pc:docMkLst>
        <pc:docMk/>
      </pc:docMkLst>
      <pc:sldChg chg="modSp mod">
        <pc:chgData name="Nora MacLaren" userId="f220def6-30aa-4ba0-a643-480cb70a2c10" providerId="ADAL" clId="{4160ED40-0B03-4B12-9272-E8F6C73CB9E3}" dt="2024-01-30T09:47:05.355" v="580" actId="962"/>
        <pc:sldMkLst>
          <pc:docMk/>
          <pc:sldMk cId="267071575" sldId="257"/>
        </pc:sldMkLst>
        <pc:grpChg chg="mod">
          <ac:chgData name="Nora MacLaren" userId="f220def6-30aa-4ba0-a643-480cb70a2c10" providerId="ADAL" clId="{4160ED40-0B03-4B12-9272-E8F6C73CB9E3}" dt="2024-01-30T09:47:05.355" v="580" actId="962"/>
          <ac:grpSpMkLst>
            <pc:docMk/>
            <pc:sldMk cId="267071575" sldId="257"/>
            <ac:grpSpMk id="10" creationId="{FBBA3A2D-94B9-31C5-0135-AE014158D86C}"/>
          </ac:grpSpMkLst>
        </pc:grpChg>
        <pc:grpChg chg="mod">
          <ac:chgData name="Nora MacLaren" userId="f220def6-30aa-4ba0-a643-480cb70a2c10" providerId="ADAL" clId="{4160ED40-0B03-4B12-9272-E8F6C73CB9E3}" dt="2024-01-30T09:46:37.731" v="410" actId="962"/>
          <ac:grpSpMkLst>
            <pc:docMk/>
            <pc:sldMk cId="267071575" sldId="257"/>
            <ac:grpSpMk id="94" creationId="{00000000-0000-0000-0000-000000000000}"/>
          </ac:grpSpMkLst>
        </pc:grpChg>
      </pc:sldChg>
      <pc:sldChg chg="modNotesTx">
        <pc:chgData name="Nora MacLaren" userId="f220def6-30aa-4ba0-a643-480cb70a2c10" providerId="ADAL" clId="{4160ED40-0B03-4B12-9272-E8F6C73CB9E3}" dt="2024-01-29T13:05:47.613" v="23" actId="20577"/>
        <pc:sldMkLst>
          <pc:docMk/>
          <pc:sldMk cId="1261802427" sldId="261"/>
        </pc:sldMkLst>
      </pc:sldChg>
      <pc:sldChg chg="modNotesTx">
        <pc:chgData name="Nora MacLaren" userId="f220def6-30aa-4ba0-a643-480cb70a2c10" providerId="ADAL" clId="{4160ED40-0B03-4B12-9272-E8F6C73CB9E3}" dt="2024-01-29T12:51:02.753" v="19" actId="20577"/>
        <pc:sldMkLst>
          <pc:docMk/>
          <pc:sldMk cId="2161710594" sldId="263"/>
        </pc:sldMkLst>
      </pc:sldChg>
      <pc:sldChg chg="modNotesTx">
        <pc:chgData name="Nora MacLaren" userId="f220def6-30aa-4ba0-a643-480cb70a2c10" providerId="ADAL" clId="{4160ED40-0B03-4B12-9272-E8F6C73CB9E3}" dt="2024-01-29T12:33:23.286" v="12" actId="20577"/>
        <pc:sldMkLst>
          <pc:docMk/>
          <pc:sldMk cId="4262988991" sldId="447"/>
        </pc:sldMkLst>
      </pc:sldChg>
      <pc:sldChg chg="modNotesTx">
        <pc:chgData name="Nora MacLaren" userId="f220def6-30aa-4ba0-a643-480cb70a2c10" providerId="ADAL" clId="{4160ED40-0B03-4B12-9272-E8F6C73CB9E3}" dt="2024-01-29T09:47:33.291" v="6" actId="20577"/>
        <pc:sldMkLst>
          <pc:docMk/>
          <pc:sldMk cId="2334663075" sldId="2147309109"/>
        </pc:sldMkLst>
      </pc:sldChg>
      <pc:sldChg chg="modNotesTx">
        <pc:chgData name="Nora MacLaren" userId="f220def6-30aa-4ba0-a643-480cb70a2c10" providerId="ADAL" clId="{4160ED40-0B03-4B12-9272-E8F6C73CB9E3}" dt="2024-01-30T09:44:33.770" v="42" actId="33524"/>
        <pc:sldMkLst>
          <pc:docMk/>
          <pc:sldMk cId="3928244790" sldId="2147309148"/>
        </pc:sldMkLst>
      </pc:sldChg>
      <pc:sldChg chg="modNotesTx">
        <pc:chgData name="Nora MacLaren" userId="f220def6-30aa-4ba0-a643-480cb70a2c10" providerId="ADAL" clId="{4160ED40-0B03-4B12-9272-E8F6C73CB9E3}" dt="2024-01-29T11:19:08.621" v="8" actId="20577"/>
        <pc:sldMkLst>
          <pc:docMk/>
          <pc:sldMk cId="1579709321" sldId="2147309151"/>
        </pc:sldMkLst>
      </pc:sldChg>
      <pc:sldChg chg="modNotesTx">
        <pc:chgData name="Nora MacLaren" userId="f220def6-30aa-4ba0-a643-480cb70a2c10" providerId="ADAL" clId="{4160ED40-0B03-4B12-9272-E8F6C73CB9E3}" dt="2024-01-29T09:28:25.995" v="0" actId="313"/>
        <pc:sldMkLst>
          <pc:docMk/>
          <pc:sldMk cId="2351210673" sldId="2147309209"/>
        </pc:sldMkLst>
      </pc:sldChg>
      <pc:sldChg chg="modNotesTx">
        <pc:chgData name="Nora MacLaren" userId="f220def6-30aa-4ba0-a643-480cb70a2c10" providerId="ADAL" clId="{4160ED40-0B03-4B12-9272-E8F6C73CB9E3}" dt="2024-01-29T11:53:29.811" v="9" actId="20577"/>
        <pc:sldMkLst>
          <pc:docMk/>
          <pc:sldMk cId="4135441007" sldId="2147309215"/>
        </pc:sldMkLst>
      </pc:sldChg>
      <pc:sldChg chg="modNotesTx">
        <pc:chgData name="Nora MacLaren" userId="f220def6-30aa-4ba0-a643-480cb70a2c10" providerId="ADAL" clId="{4160ED40-0B03-4B12-9272-E8F6C73CB9E3}" dt="2024-01-29T09:34:01.592" v="2" actId="20577"/>
        <pc:sldMkLst>
          <pc:docMk/>
          <pc:sldMk cId="97612828" sldId="2147309318"/>
        </pc:sldMkLst>
      </pc:sldChg>
      <pc:sldChg chg="modNotesTx">
        <pc:chgData name="Nora MacLaren" userId="f220def6-30aa-4ba0-a643-480cb70a2c10" providerId="ADAL" clId="{4160ED40-0B03-4B12-9272-E8F6C73CB9E3}" dt="2024-01-29T12:26:45.530" v="11" actId="20577"/>
        <pc:sldMkLst>
          <pc:docMk/>
          <pc:sldMk cId="2318050639" sldId="2147309323"/>
        </pc:sldMkLst>
      </pc:sldChg>
      <pc:sldChg chg="modNotesTx">
        <pc:chgData name="Nora MacLaren" userId="f220def6-30aa-4ba0-a643-480cb70a2c10" providerId="ADAL" clId="{4160ED40-0B03-4B12-9272-E8F6C73CB9E3}" dt="2024-01-30T09:31:19.092" v="41" actId="20577"/>
        <pc:sldMkLst>
          <pc:docMk/>
          <pc:sldMk cId="3775124894" sldId="2147309328"/>
        </pc:sldMkLst>
      </pc:sldChg>
      <pc:sldChg chg="modSp mod">
        <pc:chgData name="Nora MacLaren" userId="f220def6-30aa-4ba0-a643-480cb70a2c10" providerId="ADAL" clId="{4160ED40-0B03-4B12-9272-E8F6C73CB9E3}" dt="2024-01-30T09:45:53.632" v="182" actId="962"/>
        <pc:sldMkLst>
          <pc:docMk/>
          <pc:sldMk cId="3187636169" sldId="2147477564"/>
        </pc:sldMkLst>
        <pc:picChg chg="mod">
          <ac:chgData name="Nora MacLaren" userId="f220def6-30aa-4ba0-a643-480cb70a2c10" providerId="ADAL" clId="{4160ED40-0B03-4B12-9272-E8F6C73CB9E3}" dt="2024-01-30T09:45:53.632" v="182" actId="962"/>
          <ac:picMkLst>
            <pc:docMk/>
            <pc:sldMk cId="3187636169" sldId="2147477564"/>
            <ac:picMk id="4" creationId="{D294996E-7857-DF81-9C32-CE1F5D9511C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B44E6-187A-4493-A8C8-BF7B10B3F86D}" type="datetimeFigureOut">
              <a:rPr lang="en-US" smtClean="0"/>
              <a:t>2/2/2024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076D2-C4D6-4F47-BE0A-B8682F3AE1D4}" type="slidenum">
              <a:rPr lang="en-US" smtClean="0"/>
              <a:t>‹#›</a:t>
            </a:fld>
            <a:endParaRPr lang="en-US" dirty="0"/>
          </a:p>
        </p:txBody>
      </p:sp>
    </p:spTree>
    <p:extLst>
      <p:ext uri="{BB962C8B-B14F-4D97-AF65-F5344CB8AC3E}">
        <p14:creationId xmlns:p14="http://schemas.microsoft.com/office/powerpoint/2010/main" val="1339702762"/>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mcpsychology.biomedcentral.com/articles/10.1186/s40359-015-0089-9"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nature.com/articles/s41746-020-00318-y" TargetMode="External"/><Relationship Id="rId4" Type="http://schemas.openxmlformats.org/officeDocument/2006/relationships/hyperlink" Target="https://implementationscience.biomedcentral.com/articles/10.1186/1748-5908-1-1"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I want to express my gratitude for the invitation and convey how truly privileged I am to connect with you and share some of the collaborative work advanced by our multidisciplinary teams Mayo Clinic, where the needs of the patient come first, and to represent my global colleagues at the coalition for health AI, where we continued to develop guidelines and guardrails for Ai in heath care. </a:t>
            </a:r>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1</a:t>
            </a:fld>
            <a:endParaRPr lang="en-US" dirty="0"/>
          </a:p>
        </p:txBody>
      </p:sp>
    </p:spTree>
    <p:extLst>
      <p:ext uri="{BB962C8B-B14F-4D97-AF65-F5344CB8AC3E}">
        <p14:creationId xmlns:p14="http://schemas.microsoft.com/office/powerpoint/2010/main" val="323008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lvl="0" indent="0" algn="l" rtl="0">
              <a:spcBef>
                <a:spcPts val="0"/>
              </a:spcBef>
              <a:spcAft>
                <a:spcPts val="0"/>
              </a:spcAft>
              <a:buSzPts val="1400"/>
              <a:buFont typeface="Times New Roman"/>
              <a:buNone/>
            </a:pPr>
            <a:r>
              <a:rPr lang="en-US" dirty="0">
                <a:highlight>
                  <a:srgbClr val="FFFFFF"/>
                </a:highlight>
                <a:latin typeface="Times New Roman"/>
                <a:ea typeface="Times New Roman"/>
                <a:cs typeface="Times New Roman"/>
                <a:sym typeface="Times New Roman"/>
              </a:rPr>
              <a:t>As innovators, what system can we collectively build to prioritize the needs of our patients? Again, not simply their currently needs, but what do we anticipate will be their future needs?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393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I believe that AI and a supporting infrastructure can adapt to meet the current and future needs of patients. And while still relatively immature in healthcare, we seen notable evidence of AI’s potential in deep learning and large language models. </a:t>
            </a:r>
            <a:endParaRPr lang="en-US" sz="1100" i="0" dirty="0">
              <a:solidFill>
                <a:schemeClr val="tx1"/>
              </a:solidFill>
              <a:latin typeface="Calibri"/>
              <a:cs typeface="Calibri"/>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i="0" dirty="0">
              <a:solidFill>
                <a:schemeClr val="tx1"/>
              </a:solidFill>
              <a:latin typeface="Calibri"/>
              <a:cs typeface="Calibri"/>
            </a:endParaRPr>
          </a:p>
          <a:p>
            <a:endParaRPr lang="en-US" sz="100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5536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However, AI as a disruptive technology has been more readily adopted by other sectors. This is unsurprising, as a sectors rate of adoption of disruptive technology is a function of the potential risk of that technology. In healthcare, we require and advocate for the highest standards for testing and adoption because we are a domain of the highest potential risk. </a:t>
            </a:r>
          </a:p>
        </p:txBody>
      </p:sp>
      <p:sp>
        <p:nvSpPr>
          <p:cNvPr id="4" name="Slide Number Placeholder 3"/>
          <p:cNvSpPr>
            <a:spLocks noGrp="1"/>
          </p:cNvSpPr>
          <p:nvPr>
            <p:ph type="sldNum" sz="quarter" idx="5"/>
          </p:nvPr>
        </p:nvSpPr>
        <p:spPr/>
        <p:txBody>
          <a:bodyPr/>
          <a:lstStyle/>
          <a:p>
            <a:fld id="{58E076D2-C4D6-4F47-BE0A-B8682F3AE1D4}" type="slidenum">
              <a:rPr lang="en-US" smtClean="0"/>
              <a:t>12</a:t>
            </a:fld>
            <a:endParaRPr lang="en-US"/>
          </a:p>
        </p:txBody>
      </p:sp>
    </p:spTree>
    <p:extLst>
      <p:ext uri="{BB962C8B-B14F-4D97-AF65-F5344CB8AC3E}">
        <p14:creationId xmlns:p14="http://schemas.microsoft.com/office/powerpoint/2010/main" val="2848678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i="0" dirty="0">
                <a:solidFill>
                  <a:srgbClr val="00B0F0"/>
                </a:solidFill>
              </a:rPr>
              <a:t>And indeed, the field has recognized a translation gap, where </a:t>
            </a:r>
            <a:r>
              <a:rPr lang="en-US" sz="1600" b="0" i="0" kern="1200" dirty="0">
                <a:solidFill>
                  <a:schemeClr val="tx1"/>
                </a:solidFill>
                <a:effectLst/>
                <a:latin typeface="+mn-lt"/>
                <a:ea typeface="+mn-ea"/>
                <a:cs typeface="+mn-cs"/>
              </a:rPr>
              <a:t>there are many AI models much of the work published as potential AI solutions hasn’t materialized in the real world. but there is research to indicate that scientific evidence is the language of trust in healthcare.</a:t>
            </a:r>
            <a:endParaRPr lang="en-US" i="0" dirty="0"/>
          </a:p>
        </p:txBody>
      </p:sp>
      <p:sp>
        <p:nvSpPr>
          <p:cNvPr id="4" name="Slide Number Placeholder 3"/>
          <p:cNvSpPr>
            <a:spLocks noGrp="1"/>
          </p:cNvSpPr>
          <p:nvPr>
            <p:ph type="sldNum" sz="quarter" idx="5"/>
          </p:nvPr>
        </p:nvSpPr>
        <p:spPr/>
        <p:txBody>
          <a:bodyPr/>
          <a:lstStyle/>
          <a:p>
            <a:fld id="{E4BC7CA8-BE2B-40DC-B949-24505E93F38B}" type="slidenum">
              <a:rPr lang="en-AU" smtClean="0"/>
              <a:pPr/>
              <a:t>13</a:t>
            </a:fld>
            <a:endParaRPr lang="en-AU" dirty="0"/>
          </a:p>
        </p:txBody>
      </p:sp>
    </p:spTree>
    <p:extLst>
      <p:ext uri="{BB962C8B-B14F-4D97-AF65-F5344CB8AC3E}">
        <p14:creationId xmlns:p14="http://schemas.microsoft.com/office/powerpoint/2010/main" val="3439206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dirty="0"/>
              <a:t>As innovators, and global collaborators we can help close this gap.</a:t>
            </a:r>
          </a:p>
        </p:txBody>
      </p:sp>
      <p:sp>
        <p:nvSpPr>
          <p:cNvPr id="4" name="Slide Number Placeholder 3"/>
          <p:cNvSpPr>
            <a:spLocks noGrp="1"/>
          </p:cNvSpPr>
          <p:nvPr>
            <p:ph type="sldNum" sz="quarter" idx="5"/>
          </p:nvPr>
        </p:nvSpPr>
        <p:spPr/>
        <p:txBody>
          <a:bodyPr/>
          <a:lstStyle/>
          <a:p>
            <a:fld id="{58E076D2-C4D6-4F47-BE0A-B8682F3AE1D4}" type="slidenum">
              <a:rPr lang="en-US" smtClean="0"/>
              <a:t>14</a:t>
            </a:fld>
            <a:endParaRPr lang="en-US"/>
          </a:p>
        </p:txBody>
      </p:sp>
    </p:spTree>
    <p:extLst>
      <p:ext uri="{BB962C8B-B14F-4D97-AF65-F5344CB8AC3E}">
        <p14:creationId xmlns:p14="http://schemas.microsoft.com/office/powerpoint/2010/main" val="286611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we must be willing to remodel, convert, reeducate and retrain to meet merging needs, not waiting until they are overpowering, but treating them while they can be contained.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659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At mayo clinic we are targeting this chasm between code and bedside through translational science, by uniting and enabling stakeholders to address the transparency, reproducibility, ethics, and effectiveness of AI. </a:t>
            </a:r>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16</a:t>
            </a:fld>
            <a:endParaRPr lang="en-US"/>
          </a:p>
        </p:txBody>
      </p:sp>
    </p:spTree>
    <p:extLst>
      <p:ext uri="{BB962C8B-B14F-4D97-AF65-F5344CB8AC3E}">
        <p14:creationId xmlns:p14="http://schemas.microsoft.com/office/powerpoint/2010/main" val="3877178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We are systematically targeting opportunities to bridge the chasm at our institution by forming interdisciplinary teams across the enterprise representative of the AI lifecycle and leveraging translational informaticians to develop and apply rigorous, comprehensive evaluation of our models and AI solutions. </a:t>
            </a:r>
          </a:p>
          <a:p>
            <a:endParaRPr lang="en-US" dirty="0"/>
          </a:p>
          <a:p>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17</a:t>
            </a:fld>
            <a:endParaRPr lang="en-US"/>
          </a:p>
        </p:txBody>
      </p:sp>
    </p:spTree>
    <p:extLst>
      <p:ext uri="{BB962C8B-B14F-4D97-AF65-F5344CB8AC3E}">
        <p14:creationId xmlns:p14="http://schemas.microsoft.com/office/powerpoint/2010/main" val="4157639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00000"/>
              </a:lnSpc>
              <a:buNone/>
            </a:pPr>
            <a:r>
              <a:rPr lang="en-US" b="1" dirty="0"/>
              <a:t>Part of our translational science approach is a delivery science, or implementation science, </a:t>
            </a:r>
            <a:r>
              <a:rPr lang="en-US" dirty="0"/>
              <a:t>“the scientific study of methods to promote the systematic uptake of research findings into practice, and, hence, to improve the quality and effectiveness of health services.” </a:t>
            </a:r>
            <a:endParaRPr lang="en-US" sz="1600" dirty="0">
              <a:solidFill>
                <a:schemeClr val="bg1">
                  <a:lumMod val="50000"/>
                </a:schemeClr>
              </a:solidFill>
            </a:endParaRPr>
          </a:p>
          <a:p>
            <a:endParaRPr lang="en-US" sz="1600" dirty="0">
              <a:solidFill>
                <a:schemeClr val="bg1">
                  <a:lumMod val="50000"/>
                </a:schemeClr>
              </a:solidFill>
            </a:endParaRPr>
          </a:p>
          <a:p>
            <a:r>
              <a:rPr lang="en-US" sz="1600" dirty="0">
                <a:solidFill>
                  <a:schemeClr val="bg1">
                    <a:lumMod val="50000"/>
                  </a:schemeClr>
                </a:solidFill>
              </a:rPr>
              <a:t>Bauer MS, Damschroder L, Hagedorn H, Smith J, Kilbourne AM. An introduction to implementation science for the non-specialist. </a:t>
            </a:r>
            <a:r>
              <a:rPr lang="en-US" sz="1600" i="1" dirty="0">
                <a:solidFill>
                  <a:schemeClr val="bg1">
                    <a:lumMod val="50000"/>
                  </a:schemeClr>
                </a:solidFill>
              </a:rPr>
              <a:t>BMC Psychol</a:t>
            </a:r>
            <a:r>
              <a:rPr lang="en-US" sz="1600" dirty="0">
                <a:solidFill>
                  <a:schemeClr val="bg1">
                    <a:lumMod val="50000"/>
                  </a:schemeClr>
                </a:solidFill>
              </a:rPr>
              <a:t>. 2015;3(1):32. Published 2015 Sep 16. doi:10.1186/s40359-015-0089-9  </a:t>
            </a:r>
            <a:r>
              <a:rPr lang="en-US" sz="1600" dirty="0">
                <a:ea typeface="+mn-lt"/>
                <a:cs typeface="+mn-lt"/>
                <a:hlinkClick r:id="rId3"/>
              </a:rPr>
              <a:t>https://bmcpsychology.biomedcentral.com/articles/10.1186/s40359-015-0089-9</a:t>
            </a:r>
            <a:r>
              <a:rPr lang="en-US" sz="1600" dirty="0">
                <a:ea typeface="+mn-lt"/>
                <a:cs typeface="+mn-lt"/>
              </a:rPr>
              <a:t> </a:t>
            </a:r>
            <a:endParaRPr lang="en-US" sz="1600" dirty="0">
              <a:solidFill>
                <a:schemeClr val="bg1">
                  <a:lumMod val="50000"/>
                </a:schemeClr>
              </a:solidFill>
            </a:endParaRPr>
          </a:p>
          <a:p>
            <a:endParaRPr lang="en-US" sz="1600" dirty="0">
              <a:solidFill>
                <a:schemeClr val="bg1">
                  <a:lumMod val="50000"/>
                </a:schemeClr>
              </a:solidFill>
            </a:endParaRPr>
          </a:p>
          <a:p>
            <a:r>
              <a:rPr lang="en-US" sz="1600" dirty="0">
                <a:solidFill>
                  <a:schemeClr val="bg1">
                    <a:lumMod val="50000"/>
                  </a:schemeClr>
                </a:solidFill>
              </a:rPr>
              <a:t>Eccles MP, Mittman BS. Welcome to implementation science. </a:t>
            </a:r>
            <a:r>
              <a:rPr lang="en-US" sz="1600" dirty="0" err="1">
                <a:solidFill>
                  <a:schemeClr val="bg1">
                    <a:lumMod val="50000"/>
                  </a:schemeClr>
                </a:solidFill>
              </a:rPr>
              <a:t>ImplementationSci</a:t>
            </a:r>
            <a:r>
              <a:rPr lang="en-US" sz="1600" dirty="0">
                <a:solidFill>
                  <a:schemeClr val="bg1">
                    <a:lumMod val="50000"/>
                  </a:schemeClr>
                </a:solidFill>
              </a:rPr>
              <a:t>.</a:t>
            </a:r>
          </a:p>
          <a:p>
            <a:r>
              <a:rPr lang="en-US" sz="1600" dirty="0">
                <a:solidFill>
                  <a:schemeClr val="bg1">
                    <a:lumMod val="50000"/>
                  </a:schemeClr>
                </a:solidFill>
              </a:rPr>
              <a:t>2006;1:1. (Field </a:t>
            </a:r>
            <a:r>
              <a:rPr lang="en-US" sz="1600" dirty="0" err="1">
                <a:solidFill>
                  <a:schemeClr val="bg1">
                    <a:lumMod val="50000"/>
                  </a:schemeClr>
                </a:solidFill>
              </a:rPr>
              <a:t>estblsihing</a:t>
            </a:r>
            <a:r>
              <a:rPr lang="en-US" sz="1600" dirty="0">
                <a:solidFill>
                  <a:schemeClr val="bg1">
                    <a:lumMod val="50000"/>
                  </a:schemeClr>
                </a:solidFill>
              </a:rPr>
              <a:t> article) </a:t>
            </a:r>
            <a:r>
              <a:rPr lang="en-US" sz="1600" dirty="0">
                <a:ea typeface="+mn-lt"/>
                <a:cs typeface="+mn-lt"/>
                <a:hlinkClick r:id="rId4"/>
              </a:rPr>
              <a:t>https://implementationscience.biomedcentral.com/articles/10.1186/1748-5908-1-1</a:t>
            </a:r>
            <a:r>
              <a:rPr lang="en-US" sz="1600" dirty="0">
                <a:ea typeface="+mn-lt"/>
                <a:cs typeface="+mn-lt"/>
              </a:rPr>
              <a:t> </a:t>
            </a:r>
            <a:endParaRPr lang="en-US" sz="1600" dirty="0">
              <a:solidFill>
                <a:schemeClr val="bg1">
                  <a:lumMod val="50000"/>
                </a:schemeClr>
              </a:solidFill>
            </a:endParaRPr>
          </a:p>
          <a:p>
            <a:endParaRPr lang="en-US" sz="16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bg2">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bg2">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lumMod val="65000"/>
                  </a:schemeClr>
                </a:solidFill>
              </a:rPr>
              <a:t>Li, R. C., Asch, S. M., &amp; Shah, N. H. (2020). Developing a delivery science for artificial intelligence in healthcare. </a:t>
            </a:r>
            <a:r>
              <a:rPr lang="en-US" sz="1600" i="1" dirty="0" err="1">
                <a:solidFill>
                  <a:schemeClr val="bg2">
                    <a:lumMod val="65000"/>
                  </a:schemeClr>
                </a:solidFill>
              </a:rPr>
              <a:t>npj</a:t>
            </a:r>
            <a:r>
              <a:rPr lang="en-US" sz="1600" i="1" dirty="0">
                <a:solidFill>
                  <a:schemeClr val="bg2">
                    <a:lumMod val="65000"/>
                  </a:schemeClr>
                </a:solidFill>
              </a:rPr>
              <a:t> Digital Medicine, 3</a:t>
            </a:r>
            <a:r>
              <a:rPr lang="en-US" sz="1600" dirty="0">
                <a:solidFill>
                  <a:schemeClr val="bg2">
                    <a:lumMod val="65000"/>
                  </a:schemeClr>
                </a:solidFill>
              </a:rPr>
              <a:t>(1), 107. doi:10.1038/s41746-020-00318-y </a:t>
            </a:r>
            <a:r>
              <a:rPr lang="en-US" sz="1600" dirty="0">
                <a:ea typeface="+mn-lt"/>
                <a:cs typeface="+mn-lt"/>
                <a:hlinkClick r:id="rId5"/>
              </a:rPr>
              <a:t>https://www.nature.com/articles/s41746-020-00318-y</a:t>
            </a:r>
            <a:r>
              <a:rPr lang="en-US" sz="1600" dirty="0">
                <a:ea typeface="+mn-lt"/>
                <a:cs typeface="+mn-lt"/>
              </a:rPr>
              <a:t> </a:t>
            </a:r>
            <a:endParaRPr lang="en-US" sz="1600" dirty="0">
              <a:solidFill>
                <a:schemeClr val="bg2">
                  <a:lumMod val="65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18</a:t>
            </a:fld>
            <a:endParaRPr lang="en-US"/>
          </a:p>
        </p:txBody>
      </p:sp>
    </p:spTree>
    <p:extLst>
      <p:ext uri="{BB962C8B-B14F-4D97-AF65-F5344CB8AC3E}">
        <p14:creationId xmlns:p14="http://schemas.microsoft.com/office/powerpoint/2010/main" val="1484514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cs typeface="Calibri"/>
              </a:rPr>
              <a:t>This includes the development and adaptation of an evaluation process standard for ai translation. </a:t>
            </a:r>
          </a:p>
        </p:txBody>
      </p:sp>
      <p:sp>
        <p:nvSpPr>
          <p:cNvPr id="4" name="Slide Number Placeholder 3"/>
          <p:cNvSpPr>
            <a:spLocks noGrp="1"/>
          </p:cNvSpPr>
          <p:nvPr>
            <p:ph type="sldNum" sz="quarter" idx="5"/>
          </p:nvPr>
        </p:nvSpPr>
        <p:spPr/>
        <p:txBody>
          <a:bodyPr/>
          <a:lstStyle/>
          <a:p>
            <a:fld id="{58E076D2-C4D6-4F47-BE0A-B8682F3AE1D4}" type="slidenum">
              <a:rPr lang="en-US" smtClean="0"/>
              <a:t>19</a:t>
            </a:fld>
            <a:endParaRPr lang="en-US"/>
          </a:p>
        </p:txBody>
      </p:sp>
    </p:spTree>
    <p:extLst>
      <p:ext uri="{BB962C8B-B14F-4D97-AF65-F5344CB8AC3E}">
        <p14:creationId xmlns:p14="http://schemas.microsoft.com/office/powerpoint/2010/main" val="140795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My primary role as a Ph.D. translational scientist revolves around fostering alignment within our organization for robust AI assessment and application. I am dedicated to establishing standardized methods for creating, testing, implementing, and monitoring scalable digital solutions powered by artificial intelligence. In this capacity, I hold responsibility for harmonizing translational and regulatory aspects of our work while also actively contributing to the development of consensus at both national and international levels in the field of health AI.</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50C42E04-F30E-4582-8F9C-E77BA6EF20F8}" type="slidenum">
              <a:rPr lang="en-US" smtClean="0"/>
              <a:t>2</a:t>
            </a:fld>
            <a:endParaRPr lang="en-US"/>
          </a:p>
        </p:txBody>
      </p:sp>
    </p:spTree>
    <p:extLst>
      <p:ext uri="{BB962C8B-B14F-4D97-AF65-F5344CB8AC3E}">
        <p14:creationId xmlns:p14="http://schemas.microsoft.com/office/powerpoint/2010/main" val="3804508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Times New Roman"/>
              <a:buNone/>
              <a:tabLst/>
              <a:defRPr/>
            </a:pPr>
            <a:r>
              <a:rPr lang="en-US" dirty="0"/>
              <a:t>We’re also developing a transparent model documentation framework to facilitate ai translation, to work in tandem with regulatory documentation requirements and facilitate knowledge continuity across multidisciplinary stakeholders throughout the ai life cycle. </a:t>
            </a:r>
          </a:p>
        </p:txBody>
      </p:sp>
      <p:sp>
        <p:nvSpPr>
          <p:cNvPr id="4" name="Slide Number Placeholder 3"/>
          <p:cNvSpPr>
            <a:spLocks noGrp="1"/>
          </p:cNvSpPr>
          <p:nvPr>
            <p:ph type="sldNum" sz="quarter" idx="5"/>
          </p:nvPr>
        </p:nvSpPr>
        <p:spPr/>
        <p:txBody>
          <a:bodyPr/>
          <a:lstStyle/>
          <a:p>
            <a:fld id="{58E076D2-C4D6-4F47-BE0A-B8682F3AE1D4}" type="slidenum">
              <a:rPr lang="en-US" smtClean="0"/>
              <a:t>20</a:t>
            </a:fld>
            <a:endParaRPr lang="en-US"/>
          </a:p>
        </p:txBody>
      </p:sp>
    </p:spTree>
    <p:extLst>
      <p:ext uri="{BB962C8B-B14F-4D97-AF65-F5344CB8AC3E}">
        <p14:creationId xmlns:p14="http://schemas.microsoft.com/office/powerpoint/2010/main" val="169329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cs typeface="Calibri"/>
              </a:rPr>
              <a:t>As healthcare institutions such as the Mayo Clinic venture into SaMD development and commercialization, the presence of a cohesive system that fosters innovation without undue impediments can be of great importance. </a:t>
            </a:r>
            <a:r>
              <a:rPr lang="en-US" b="0" i="0" dirty="0">
                <a:solidFill>
                  <a:srgbClr val="1A254C"/>
                </a:solidFill>
                <a:effectLst/>
                <a:latin typeface="Roboto" panose="02000000000000000000" pitchFamily="2" charset="0"/>
              </a:rPr>
              <a:t>Our findings suggest that aligning translational and regulatory science through strategic documentation developed to promote proactive evaluation, multidisciplinary collaboration, investigation and validation protocols, transparency and traceability requirements, and guiding standards and frameworks will support the translation and adoption of MMS. Further, we propose that leveraging such transparent documentation processes through a quality management system may support enterprise coordination toward developing an SaMD regulatory framework.</a:t>
            </a:r>
            <a:endParaRPr lang="en-US" dirty="0"/>
          </a:p>
        </p:txBody>
      </p:sp>
      <p:sp>
        <p:nvSpPr>
          <p:cNvPr id="4" name="Slide Number Placeholder 3"/>
          <p:cNvSpPr>
            <a:spLocks noGrp="1"/>
          </p:cNvSpPr>
          <p:nvPr>
            <p:ph type="sldNum" sz="quarter" idx="5"/>
          </p:nvPr>
        </p:nvSpPr>
        <p:spPr/>
        <p:txBody>
          <a:bodyPr/>
          <a:lstStyle/>
          <a:p>
            <a:fld id="{50C42E04-F30E-4582-8F9C-E77BA6EF20F8}" type="slidenum">
              <a:rPr lang="en-US" smtClean="0"/>
              <a:t>21</a:t>
            </a:fld>
            <a:endParaRPr lang="en-US"/>
          </a:p>
        </p:txBody>
      </p:sp>
    </p:spTree>
    <p:extLst>
      <p:ext uri="{BB962C8B-B14F-4D97-AF65-F5344CB8AC3E}">
        <p14:creationId xmlns:p14="http://schemas.microsoft.com/office/powerpoint/2010/main" val="4204167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Utilize expertise in informatics, clinical workflow, and ethics to adopt an integrated approach in cutting-edge product development. This approach aims to tackle concerns such as fairness, transparency, and intelligibility, with specific examples of AI risks linked to sample bias (associated with 34971) and human-machine interface failures (related to 62366).</a:t>
            </a:r>
          </a:p>
          <a:p>
            <a:pPr algn="l"/>
            <a:endParaRPr lang="en-US" b="0" i="0" dirty="0">
              <a:effectLst/>
              <a:latin typeface="Söhne"/>
            </a:endParaRPr>
          </a:p>
          <a:p>
            <a:pPr algn="l"/>
            <a:r>
              <a:rPr lang="en-US" b="0" i="0" dirty="0">
                <a:effectLst/>
                <a:latin typeface="Söhne"/>
              </a:rPr>
              <a:t>Teams can learn answer risk-based considerations – such as </a:t>
            </a:r>
          </a:p>
          <a:p>
            <a:pPr algn="l"/>
            <a:r>
              <a:rPr lang="en-US" b="0" i="0" dirty="0">
                <a:effectLst/>
                <a:latin typeface="Söhne"/>
              </a:rPr>
              <a:t>1. Does the training/validation dataset accurately represent the target population?</a:t>
            </a:r>
          </a:p>
          <a:p>
            <a:pPr algn="l"/>
            <a:r>
              <a:rPr lang="en-US" b="0" i="0" dirty="0">
                <a:effectLst/>
                <a:latin typeface="Söhne"/>
              </a:rPr>
              <a:t>2. Could unknown or uncollected patient characteristics introduce bias or errors?</a:t>
            </a:r>
          </a:p>
          <a:p>
            <a:pPr algn="l"/>
            <a:r>
              <a:rPr lang="en-US" b="0" i="0" dirty="0">
                <a:effectLst/>
                <a:latin typeface="Söhne"/>
              </a:rPr>
              <a:t>3. Are there alternatives for users who do not meet the intended criteria?</a:t>
            </a:r>
          </a:p>
          <a:p>
            <a:pPr algn="l"/>
            <a:r>
              <a:rPr lang="en-US" b="0" i="0" dirty="0">
                <a:effectLst/>
                <a:latin typeface="Söhne"/>
              </a:rPr>
              <a:t>4. Do end users comprehend how to interpret AI outputs, given their varying levels of expertise?</a:t>
            </a:r>
          </a:p>
          <a:p>
            <a:pPr algn="l"/>
            <a:r>
              <a:rPr lang="en-US" b="0" i="0" dirty="0">
                <a:effectLst/>
                <a:latin typeface="Söhne"/>
              </a:rPr>
              <a:t>5. Can patients opt out of data collection for AI/ML solutions after initially giving consent?</a:t>
            </a:r>
          </a:p>
          <a:p>
            <a:pPr algn="l"/>
            <a:endParaRPr lang="en-US" b="0" i="0" dirty="0">
              <a:effectLst/>
              <a:latin typeface="Söhne"/>
            </a:endParaRPr>
          </a:p>
          <a:p>
            <a:pPr algn="l"/>
            <a:r>
              <a:rPr lang="en-US" b="0" i="0" dirty="0">
                <a:effectLst/>
                <a:latin typeface="Söhne"/>
              </a:rPr>
              <a:t>These considerations also extend to post-production activities, including monitoring for data drift using predefined risk thresholds. Tracking misuse and misguided trust may involve analyzing user interactions, time spent on instructions for use (IFU), and historical actions, which can inform training intervals. Additionally, usability and human factors (utilizing tools like 62366) guide the design and anticipate potential misuse scenarios."</a:t>
            </a:r>
          </a:p>
        </p:txBody>
      </p:sp>
      <p:sp>
        <p:nvSpPr>
          <p:cNvPr id="4" name="Slide Number Placeholder 3"/>
          <p:cNvSpPr>
            <a:spLocks noGrp="1"/>
          </p:cNvSpPr>
          <p:nvPr>
            <p:ph type="sldNum" sz="quarter" idx="5"/>
          </p:nvPr>
        </p:nvSpPr>
        <p:spPr/>
        <p:txBody>
          <a:bodyPr/>
          <a:lstStyle/>
          <a:p>
            <a:fld id="{4F49F8E4-99A8-6340-81A3-9DDD5FA87BF9}" type="slidenum">
              <a:rPr lang="en-US" smtClean="0"/>
              <a:pPr/>
              <a:t>22</a:t>
            </a:fld>
            <a:endParaRPr lang="en-US"/>
          </a:p>
        </p:txBody>
      </p:sp>
    </p:spTree>
    <p:extLst>
      <p:ext uri="{BB962C8B-B14F-4D97-AF65-F5344CB8AC3E}">
        <p14:creationId xmlns:p14="http://schemas.microsoft.com/office/powerpoint/2010/main" val="3494118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Fira Sans" panose="020F0502020204030204" pitchFamily="34" charset="0"/>
              </a:rPr>
              <a:t>High-quality data is the first step towards successful use of artificial intelligence in healthcare. A major barrier to a data’s quality is bias. </a:t>
            </a:r>
            <a:endParaRPr lang="en-US" b="0" dirty="0"/>
          </a:p>
        </p:txBody>
      </p:sp>
      <p:sp>
        <p:nvSpPr>
          <p:cNvPr id="4" name="Slide Number Placeholder 3"/>
          <p:cNvSpPr>
            <a:spLocks noGrp="1"/>
          </p:cNvSpPr>
          <p:nvPr>
            <p:ph type="sldNum" sz="quarter" idx="5"/>
          </p:nvPr>
        </p:nvSpPr>
        <p:spPr/>
        <p:txBody>
          <a:bodyPr/>
          <a:lstStyle/>
          <a:p>
            <a:fld id="{58E076D2-C4D6-4F47-BE0A-B8682F3AE1D4}" type="slidenum">
              <a:rPr lang="en-US" smtClean="0"/>
              <a:t>23</a:t>
            </a:fld>
            <a:endParaRPr lang="en-US"/>
          </a:p>
        </p:txBody>
      </p:sp>
    </p:spTree>
    <p:extLst>
      <p:ext uri="{BB962C8B-B14F-4D97-AF65-F5344CB8AC3E}">
        <p14:creationId xmlns:p14="http://schemas.microsoft.com/office/powerpoint/2010/main" val="607238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instance, as we generate data, historical, or preexisting Bias, are existing societal stereotypes reflected in the data sets.</a:t>
            </a:r>
          </a:p>
          <a:p>
            <a:r>
              <a:rPr lang="en-US" dirty="0">
                <a:cs typeface="Calibri"/>
              </a:rPr>
              <a:t>Representation bias, </a:t>
            </a:r>
            <a:r>
              <a:rPr lang="en-US" dirty="0"/>
              <a:t>occurs when data used are nonrepresentative of the clinical population leading to systematic errors in ML model predictions.</a:t>
            </a:r>
            <a:endParaRPr lang="en-US" dirty="0">
              <a:cs typeface="Calibri"/>
            </a:endParaRPr>
          </a:p>
          <a:p>
            <a:r>
              <a:rPr lang="en-US" dirty="0">
                <a:cs typeface="Calibri"/>
              </a:rPr>
              <a:t>And measurement bias, </a:t>
            </a:r>
            <a:r>
              <a:rPr lang="en-US" dirty="0"/>
              <a:t>where chosen features and labels are imperfect proxies for the real variables of interest. </a:t>
            </a:r>
            <a:endParaRPr lang="en-US" dirty="0">
              <a:cs typeface="Calibri"/>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cs typeface="Calibri"/>
              </a:rPr>
              <a:t>For a more in-depth review, here are some examples of potential mitigation strategies to minimize the risk of harm associated with data generation bias types. </a:t>
            </a:r>
            <a:endParaRPr lang="en-US" dirty="0"/>
          </a:p>
          <a:p>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24</a:t>
            </a:fld>
            <a:endParaRPr lang="en-US"/>
          </a:p>
        </p:txBody>
      </p:sp>
    </p:spTree>
    <p:extLst>
      <p:ext uri="{BB962C8B-B14F-4D97-AF65-F5344CB8AC3E}">
        <p14:creationId xmlns:p14="http://schemas.microsoft.com/office/powerpoint/2010/main" val="1540648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are also model building and implementation sources of harm throughout the machine learning life cycle. For instance, learning bias is the amplification</a:t>
            </a:r>
            <a:r>
              <a:rPr lang="en-US" dirty="0"/>
              <a:t> of performance disparities. Aggregation bias, is inserted with the incorrect assumption that mapping from inputs to labels is consistent across subsets of the data. Evaluation bias may occur when the non-representative testing population or inappropriate performance metrics are used to evaluate the ML model. Deployment bias may inserted be when the ML model is used and interpreted in a different context than it was built for. </a:t>
            </a:r>
            <a:r>
              <a:rPr lang="en-US" dirty="0">
                <a:cs typeface="Calibri"/>
              </a:rPr>
              <a:t>Here we share some examples of potential mitigation strategies to minimize the risk of harm associated with these bias types. </a:t>
            </a:r>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25</a:t>
            </a:fld>
            <a:endParaRPr lang="en-US"/>
          </a:p>
        </p:txBody>
      </p:sp>
    </p:spTree>
    <p:extLst>
      <p:ext uri="{BB962C8B-B14F-4D97-AF65-F5344CB8AC3E}">
        <p14:creationId xmlns:p14="http://schemas.microsoft.com/office/powerpoint/2010/main" val="1902902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Our enterprise stance is that the prioritization of testability, usability, and safety of machine learning based solutions is critical to their successful translation. </a:t>
            </a:r>
            <a:r>
              <a:rPr lang="en-US" sz="1600" b="0" i="0" u="none" strike="noStrike" kern="1200" dirty="0">
                <a:solidFill>
                  <a:schemeClr val="tx1"/>
                </a:solidFill>
                <a:effectLst/>
                <a:latin typeface="+mn-lt"/>
                <a:ea typeface="+mn-ea"/>
                <a:cs typeface="+mn-cs"/>
              </a:rPr>
              <a:t>Under the direction of the clinical systems oversight committee, we’ve </a:t>
            </a:r>
            <a:r>
              <a:rPr lang="en-US" dirty="0"/>
              <a:t>formed an enterprise-wide cross functional team of experts, representative of all stages of the AI lifecycle to critically evaluate the feasibility of AI to solve the problem, the risk of patient harm, technical and operational feasibility, and if appropriate to guide the testing and implementation within the Mayo Clinic practice.</a:t>
            </a:r>
            <a:br>
              <a:rPr lang="en-US" dirty="0">
                <a:cs typeface="+mn-lt"/>
              </a:rPr>
            </a:br>
            <a:r>
              <a:rPr lang="en-US" dirty="0"/>
              <a:t>To systematize scientific rigor in this work, we are concurrently developing streamlined processes, frameworks, and tools to develop trustworthy, explainable, and responsible AI and accelerate translation of AI into clinical practice.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58E076D2-C4D6-4F47-BE0A-B8682F3AE1D4}" type="slidenum">
              <a:rPr lang="en-US" smtClean="0"/>
              <a:t>26</a:t>
            </a:fld>
            <a:endParaRPr lang="en-US"/>
          </a:p>
        </p:txBody>
      </p:sp>
    </p:spTree>
    <p:extLst>
      <p:ext uri="{BB962C8B-B14F-4D97-AF65-F5344CB8AC3E}">
        <p14:creationId xmlns:p14="http://schemas.microsoft.com/office/powerpoint/2010/main" val="3476273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Some of this work is through our engagement process - Wherein we also work with our software as a medical device review board to provide initial consultation, contextual research, and evaluation plan, and then our board members present to our stakeholders the ability to translate the work into clinical settings.</a:t>
            </a:r>
          </a:p>
        </p:txBody>
      </p:sp>
      <p:sp>
        <p:nvSpPr>
          <p:cNvPr id="4" name="Slide Number Placeholder 3"/>
          <p:cNvSpPr>
            <a:spLocks noGrp="1"/>
          </p:cNvSpPr>
          <p:nvPr>
            <p:ph type="sldNum" sz="quarter" idx="5"/>
          </p:nvPr>
        </p:nvSpPr>
        <p:spPr/>
        <p:txBody>
          <a:bodyPr/>
          <a:lstStyle/>
          <a:p>
            <a:fld id="{58E076D2-C4D6-4F47-BE0A-B8682F3AE1D4}" type="slidenum">
              <a:rPr lang="en-US" smtClean="0"/>
              <a:t>27</a:t>
            </a:fld>
            <a:endParaRPr lang="en-US"/>
          </a:p>
        </p:txBody>
      </p:sp>
    </p:spTree>
    <p:extLst>
      <p:ext uri="{BB962C8B-B14F-4D97-AF65-F5344CB8AC3E}">
        <p14:creationId xmlns:p14="http://schemas.microsoft.com/office/powerpoint/2010/main" val="3103320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Through our partnership with Google health,  we are activating health equity to provide insights to improve patient outcomes, curb excessive costs, and accelerate value-based care.</a:t>
            </a:r>
          </a:p>
          <a:p>
            <a:endParaRPr lang="en-US" dirty="0"/>
          </a:p>
        </p:txBody>
      </p:sp>
    </p:spTree>
    <p:extLst>
      <p:ext uri="{BB962C8B-B14F-4D97-AF65-F5344CB8AC3E}">
        <p14:creationId xmlns:p14="http://schemas.microsoft.com/office/powerpoint/2010/main" val="318945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dirty="0"/>
              <a:t>We are also aligning translational science and regulatory science and implementing quality management systems to facilitate safe, ethical, and effective health ai solutions. To do this we consider, what policies, processes, procedures, and accountability structures are in place to identify and mitigate AI risk. </a:t>
            </a:r>
            <a:endPar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through the integration of Quality Management System (QMS), we are establishing a robust framework that accelerates the safe, ethical, and effective delivery of AI/ML in day-to-day patient care to evolving with regulations and minimize redundancy and rework while aligning our internal governance practices with our steadfast commitment to scientific rigor and medical excellence.</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8E076D2-C4D6-4F47-BE0A-B8682F3AE1D4}" type="slidenum">
              <a:rPr lang="en-US" smtClean="0"/>
              <a:t>29</a:t>
            </a:fld>
            <a:endParaRPr lang="en-US" dirty="0"/>
          </a:p>
        </p:txBody>
      </p:sp>
    </p:spTree>
    <p:extLst>
      <p:ext uri="{BB962C8B-B14F-4D97-AF65-F5344CB8AC3E}">
        <p14:creationId xmlns:p14="http://schemas.microsoft.com/office/powerpoint/2010/main" val="2940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effectLst/>
                <a:latin typeface="Calibri" panose="020F0502020204030204" pitchFamily="34" charset="0"/>
                <a:ea typeface="Calibri" panose="020F0502020204030204" pitchFamily="34" charset="0"/>
                <a:cs typeface="Arial" panose="020B0604020202020204" pitchFamily="34" charset="0"/>
              </a:rPr>
              <a:t>I believe that artificial intelligence has a role in the innovation, disruption, and digital transformation of intelligent human medicine. By fostering a data centric culture, robust informatics infrastructure, and removing barriers for providers and patients to form a necessary bond, we can leverage AI to enable our providers to achieve their internal mission, and empower our patients to receive world class care. </a:t>
            </a:r>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3</a:t>
            </a:fld>
            <a:endParaRPr lang="en-US" dirty="0"/>
          </a:p>
        </p:txBody>
      </p:sp>
    </p:spTree>
    <p:extLst>
      <p:ext uri="{BB962C8B-B14F-4D97-AF65-F5344CB8AC3E}">
        <p14:creationId xmlns:p14="http://schemas.microsoft.com/office/powerpoint/2010/main" val="4165083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pple-system"/>
              </a:rPr>
              <a:t>Risk management plans address safety, bias, and other foreseen risks during software implementation. Continuous monitoring, reporting, and evaluation post-deployment ensure ongoing safety. Feedback, monitoring, and corrective/preventive actions are vital for issue identification, escalation, root-cause analysis, and risk management while enhancing AI technology.</a:t>
            </a:r>
            <a:endParaRPr lang="en-US" dirty="0"/>
          </a:p>
          <a:p>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30</a:t>
            </a:fld>
            <a:endParaRPr lang="en-US" dirty="0"/>
          </a:p>
        </p:txBody>
      </p:sp>
    </p:spTree>
    <p:extLst>
      <p:ext uri="{BB962C8B-B14F-4D97-AF65-F5344CB8AC3E}">
        <p14:creationId xmlns:p14="http://schemas.microsoft.com/office/powerpoint/2010/main" val="927970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pple-system"/>
              </a:rPr>
              <a:t>This approach hinges on a proactive risk management plan tied to intended use, involving identification, enumeration, mitigation, and ongoing monitoring of potential hazards arising from healthcare software or its impact on clinical workflows. During software development, risk mitigation features are integrated, including improvements in user experience and comprehensive user training.</a:t>
            </a:r>
          </a:p>
        </p:txBody>
      </p:sp>
      <p:sp>
        <p:nvSpPr>
          <p:cNvPr id="4" name="Slide Number Placeholder 3"/>
          <p:cNvSpPr>
            <a:spLocks noGrp="1"/>
          </p:cNvSpPr>
          <p:nvPr>
            <p:ph type="sldNum" sz="quarter" idx="5"/>
          </p:nvPr>
        </p:nvSpPr>
        <p:spPr/>
        <p:txBody>
          <a:bodyPr/>
          <a:lstStyle/>
          <a:p>
            <a:fld id="{58E076D2-C4D6-4F47-BE0A-B8682F3AE1D4}" type="slidenum">
              <a:rPr lang="en-US" smtClean="0"/>
              <a:t>31</a:t>
            </a:fld>
            <a:endParaRPr lang="en-US" dirty="0"/>
          </a:p>
        </p:txBody>
      </p:sp>
    </p:spTree>
    <p:extLst>
      <p:ext uri="{BB962C8B-B14F-4D97-AF65-F5344CB8AC3E}">
        <p14:creationId xmlns:p14="http://schemas.microsoft.com/office/powerpoint/2010/main" val="3456787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And in collaboration industry, academic, and government partners, such as the national institutes for health, the national academy of medicine, NIST we have formed a coalition for health ai to develop core principles intended to guide evaluation criteria and standards of development. This work is being positioned globally and we have begun to catalog evaluation criteria with the goal to produce a stakeholder-driven implementation guide to drive the credible and transparent use of health AI technologies, reducing variation in current evaluation, monitoring, and reporting methods. </a:t>
            </a:r>
          </a:p>
          <a:p>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32</a:t>
            </a:fld>
            <a:endParaRPr lang="en-US" dirty="0"/>
          </a:p>
        </p:txBody>
      </p:sp>
    </p:spTree>
    <p:extLst>
      <p:ext uri="{BB962C8B-B14F-4D97-AF65-F5344CB8AC3E}">
        <p14:creationId xmlns:p14="http://schemas.microsoft.com/office/powerpoint/2010/main" val="3459598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At mayo clinic we are not content only to see things as they are, like you we aim to have the vision, faith and hope to see what things can and must become.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4614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34</a:t>
            </a:fld>
            <a:endParaRPr lang="en-US"/>
          </a:p>
        </p:txBody>
      </p:sp>
    </p:spTree>
    <p:extLst>
      <p:ext uri="{BB962C8B-B14F-4D97-AF65-F5344CB8AC3E}">
        <p14:creationId xmlns:p14="http://schemas.microsoft.com/office/powerpoint/2010/main" val="3917782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374151"/>
                </a:solidFill>
                <a:effectLst/>
                <a:latin typeface="Söhne"/>
              </a:rPr>
              <a:t>Mayo Clinic's efforts are integrated into the Coalition for Health AI's work, allowing us to implement consensus-based recommendations from the broader community. CHAI's mission is to provide guidelines for the evolving health AI landscape to enhance care quality and credibility and meet healthcare needs. We are also developing equity-focused assurance frameworks to ensure data quality data and mitigate algorithmic bias.</a:t>
            </a:r>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35</a:t>
            </a:fld>
            <a:endParaRPr lang="en-US"/>
          </a:p>
        </p:txBody>
      </p:sp>
    </p:spTree>
    <p:extLst>
      <p:ext uri="{BB962C8B-B14F-4D97-AF65-F5344CB8AC3E}">
        <p14:creationId xmlns:p14="http://schemas.microsoft.com/office/powerpoint/2010/main" val="3531428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For example, we focus on addressing bias in the model development cycle, utilizing tailored metrics  and approaches for equity analysis and mitigation. This effort aims to provide stakeholders with insights into how bias can impact healthcare decisions and outcomes. Transparent documentation is a major part of this work.</a:t>
            </a:r>
            <a:endParaRPr lang="en-US" dirty="0">
              <a:effectLst/>
            </a:endParaRPr>
          </a:p>
        </p:txBody>
      </p:sp>
      <p:sp>
        <p:nvSpPr>
          <p:cNvPr id="4" name="Slide Number Placeholder 3"/>
          <p:cNvSpPr>
            <a:spLocks noGrp="1"/>
          </p:cNvSpPr>
          <p:nvPr>
            <p:ph type="sldNum" sz="quarter" idx="5"/>
          </p:nvPr>
        </p:nvSpPr>
        <p:spPr/>
        <p:txBody>
          <a:bodyPr/>
          <a:lstStyle/>
          <a:p>
            <a:fld id="{58E076D2-C4D6-4F47-BE0A-B8682F3AE1D4}" type="slidenum">
              <a:rPr lang="en-US" smtClean="0"/>
              <a:t>36</a:t>
            </a:fld>
            <a:endParaRPr lang="en-US" dirty="0"/>
          </a:p>
        </p:txBody>
      </p:sp>
    </p:spTree>
    <p:extLst>
      <p:ext uri="{BB962C8B-B14F-4D97-AF65-F5344CB8AC3E}">
        <p14:creationId xmlns:p14="http://schemas.microsoft.com/office/powerpoint/2010/main" val="2057265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i="0" dirty="0">
                <a:effectLst/>
              </a:rPr>
              <a:t>In pursuit of its mission, CHAI aims to establish guidelines and standards for adopting reliable, equitable, and transparent health AI systems to advance healthcare quality. Our objectives include developing a consensus-driven framework that defines core principles and criteria for health AI developers, end-users, and healthcare organizations to assess, monitor, and report on health AI systems throughout their lifecycle. </a:t>
            </a:r>
            <a:r>
              <a:rPr lang="en-US" dirty="0"/>
              <a:t>We’ve adopted a risk-based approach aligned with NIST. </a:t>
            </a:r>
            <a:r>
              <a:rPr lang="en-US" sz="1600" i="0" dirty="0">
                <a:effectLst/>
              </a:rPr>
              <a:t>Additionally, CHAI aim to create and promote a standardized labeling system that enhances transparency for health AI end-users and consumers, ultimately bolstering the credibility of health AI systems.</a:t>
            </a:r>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37</a:t>
            </a:fld>
            <a:endParaRPr lang="en-US"/>
          </a:p>
        </p:txBody>
      </p:sp>
    </p:spTree>
    <p:extLst>
      <p:ext uri="{BB962C8B-B14F-4D97-AF65-F5344CB8AC3E}">
        <p14:creationId xmlns:p14="http://schemas.microsoft.com/office/powerpoint/2010/main" val="1343685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released a blueprint for Trustworthy AI in healthcare, influenced by discussions with developers, clinicians, and other stakeholders in AI-enabled patient care. The paper is available on the CHAI website at coalitionforhealthai.org under Insights.</a:t>
            </a:r>
          </a:p>
        </p:txBody>
      </p:sp>
      <p:sp>
        <p:nvSpPr>
          <p:cNvPr id="4" name="Slide Number Placeholder 3"/>
          <p:cNvSpPr>
            <a:spLocks noGrp="1"/>
          </p:cNvSpPr>
          <p:nvPr>
            <p:ph type="sldNum" sz="quarter" idx="10"/>
          </p:nvPr>
        </p:nvSpPr>
        <p:spPr/>
        <p:txBody>
          <a:bodyPr/>
          <a:lstStyle/>
          <a:p>
            <a:fld id="{DE2DF6EE-F123-4F83-8185-30E00FD9E072}" type="slidenum">
              <a:rPr lang="en-US" smtClean="0"/>
              <a:t>38</a:t>
            </a:fld>
            <a:endParaRPr lang="en-US"/>
          </a:p>
        </p:txBody>
      </p:sp>
    </p:spTree>
    <p:extLst>
      <p:ext uri="{BB962C8B-B14F-4D97-AF65-F5344CB8AC3E}">
        <p14:creationId xmlns:p14="http://schemas.microsoft.com/office/powerpoint/2010/main" val="3151332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You’ll see that findings in the blueprint emphasize the need for structured health system assessment, AI tools to reduce bias and enhance transparency, an integrated data infrastructure, and the potential role of an advisory body to ensure equitable access to trustworthy health AI, especially in underserved areas. In the document, common principles for AI development are stressed to promote interoperability and data integrity. Independent assurance labs are proposed to objectively review processes and tools for ethical AI use.</a:t>
            </a:r>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39</a:t>
            </a:fld>
            <a:endParaRPr lang="en-US"/>
          </a:p>
        </p:txBody>
      </p:sp>
    </p:spTree>
    <p:extLst>
      <p:ext uri="{BB962C8B-B14F-4D97-AF65-F5344CB8AC3E}">
        <p14:creationId xmlns:p14="http://schemas.microsoft.com/office/powerpoint/2010/main" val="163079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dirty="0"/>
              <a:t>I invite you to consider person-enabled health as a foundational element of healthcare innovation, and to </a:t>
            </a:r>
            <a:r>
              <a:rPr lang="en-US" sz="1050" dirty="0"/>
              <a:t>critique and challenge the efficacy of disruption as it relates to AI.</a:t>
            </a:r>
          </a:p>
          <a:p>
            <a:r>
              <a:rPr lang="en-US" sz="1050" dirty="0"/>
              <a:t>Through this lens, I’ll speak to the benefit of our international collaboration in medical informatics as a means to catalyze digital innovation and help us advance equity by democratizing AI.</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p>
          <a:p>
            <a:endParaRPr lang="en-US" sz="1050"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6662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Blueprint also offers strong recommendations for establishing a reliable AI ecosystem in healthcare. Key components include an assurance lab, advisory service infrastructure, shared value definition, tool registries, legal templates, and sandbox environments. Implementing these elements builds a strong foundation for AI deployment. Demonstrating AI's value to patients and healthcare organizations is vital. Checklists and maturity models help assess AI tool potential and organizational readiness. Tool registries empower providers and enhance precision medicine. Sandboxes and monitoring platforms ensure long-term reliability, bias detection, and performance assessment. These recommendations guide trustworthy AI implementation in healthcare.</a:t>
            </a:r>
          </a:p>
        </p:txBody>
      </p:sp>
      <p:sp>
        <p:nvSpPr>
          <p:cNvPr id="4" name="Slide Number Placeholder 3"/>
          <p:cNvSpPr>
            <a:spLocks noGrp="1"/>
          </p:cNvSpPr>
          <p:nvPr>
            <p:ph type="sldNum" sz="quarter" idx="5"/>
          </p:nvPr>
        </p:nvSpPr>
        <p:spPr/>
        <p:txBody>
          <a:bodyPr/>
          <a:lstStyle/>
          <a:p>
            <a:fld id="{58E076D2-C4D6-4F47-BE0A-B8682F3AE1D4}" type="slidenum">
              <a:rPr lang="en-US" smtClean="0"/>
              <a:t>40</a:t>
            </a:fld>
            <a:endParaRPr lang="en-US"/>
          </a:p>
        </p:txBody>
      </p:sp>
    </p:spTree>
    <p:extLst>
      <p:ext uri="{BB962C8B-B14F-4D97-AF65-F5344CB8AC3E}">
        <p14:creationId xmlns:p14="http://schemas.microsoft.com/office/powerpoint/2010/main" val="836870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We are developing a consensus-driven AI life cycle based on feedback from our working groups;</a:t>
            </a:r>
          </a:p>
          <a:p>
            <a:r>
              <a:rPr lang="en-US" b="0" i="0" dirty="0">
                <a:solidFill>
                  <a:srgbClr val="374151"/>
                </a:solidFill>
                <a:effectLst/>
                <a:latin typeface="Söhne"/>
              </a:rPr>
              <a:t>The coalition's members represent a diverse community across the AI lifecycle, who have come together to harmonize standards and reporting for health AI and educate end-users on how to evaluate these technologies to drive their adoption.</a:t>
            </a:r>
            <a:endParaRPr lang="en-US" dirty="0"/>
          </a:p>
        </p:txBody>
      </p:sp>
    </p:spTree>
    <p:extLst>
      <p:ext uri="{BB962C8B-B14F-4D97-AF65-F5344CB8AC3E}">
        <p14:creationId xmlns:p14="http://schemas.microsoft.com/office/powerpoint/2010/main" val="950627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0" dirty="0"/>
              <a:t>As we develop these consensus-based work products, it's evident that the growing availability of model-development technology and community consensus on performance evaluation highlights the need for a 'testing lab' to ensure model credibility and accountability. We urgently require a nationwide public-private partnership to establish standardized evaluation procedures for health AI models, ensuring fairness, validity, safety, and ongoing performance assessment across diverse clinical settings and populations.</a:t>
            </a:r>
          </a:p>
        </p:txBody>
      </p:sp>
      <p:sp>
        <p:nvSpPr>
          <p:cNvPr id="4" name="Slide Number Placeholder 3"/>
          <p:cNvSpPr>
            <a:spLocks noGrp="1"/>
          </p:cNvSpPr>
          <p:nvPr>
            <p:ph type="sldNum" sz="quarter" idx="5"/>
          </p:nvPr>
        </p:nvSpPr>
        <p:spPr/>
        <p:txBody>
          <a:bodyPr/>
          <a:lstStyle/>
          <a:p>
            <a:fld id="{58E076D2-C4D6-4F47-BE0A-B8682F3AE1D4}" type="slidenum">
              <a:rPr lang="en-US" smtClean="0"/>
              <a:t>42</a:t>
            </a:fld>
            <a:endParaRPr lang="en-US" dirty="0"/>
          </a:p>
        </p:txBody>
      </p:sp>
    </p:spTree>
    <p:extLst>
      <p:ext uri="{BB962C8B-B14F-4D97-AF65-F5344CB8AC3E}">
        <p14:creationId xmlns:p14="http://schemas.microsoft.com/office/powerpoint/2010/main" val="1380577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advocate for standardized evaluation procedures for health AI models, ensuring fairness, validity, and safety in diverse clinical settings and populations. Specifically, we propose a network of health AI assurance labs to enhance transparency, reliability, and credibility.</a:t>
            </a:r>
          </a:p>
        </p:txBody>
      </p:sp>
      <p:sp>
        <p:nvSpPr>
          <p:cNvPr id="4" name="Slide Number Placeholder 3"/>
          <p:cNvSpPr>
            <a:spLocks noGrp="1"/>
          </p:cNvSpPr>
          <p:nvPr>
            <p:ph type="sldNum" sz="quarter" idx="5"/>
          </p:nvPr>
        </p:nvSpPr>
        <p:spPr/>
        <p:txBody>
          <a:bodyPr/>
          <a:lstStyle/>
          <a:p>
            <a:fld id="{58E076D2-C4D6-4F47-BE0A-B8682F3AE1D4}" type="slidenum">
              <a:rPr lang="en-US" smtClean="0"/>
              <a:t>43</a:t>
            </a:fld>
            <a:endParaRPr lang="en-US" dirty="0"/>
          </a:p>
        </p:txBody>
      </p:sp>
    </p:spTree>
    <p:extLst>
      <p:ext uri="{BB962C8B-B14F-4D97-AF65-F5344CB8AC3E}">
        <p14:creationId xmlns:p14="http://schemas.microsoft.com/office/powerpoint/2010/main" val="3808121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4C239-93F8-2683-F562-3E0C7880C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7FA19-57E2-0B6B-4EEA-FA3F80CBC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D7C45D-9893-7C7A-AF97-D5D80D432F7B}"/>
              </a:ext>
            </a:extLst>
          </p:cNvPr>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0" dirty="0"/>
              <a:t>Thus, CHAI, which includes government entities as observers and collaborates closely with the National Academy of Medicine's AI Code of Conduct initiative, anticipates leading a nationwide dialogue to shape the creation, implementation, and operation of such assurance labs, contributing to the responsible advancement of healthcare AI.</a:t>
            </a:r>
          </a:p>
          <a:p>
            <a:endParaRPr lang="en-US" b="0" dirty="0"/>
          </a:p>
        </p:txBody>
      </p:sp>
      <p:sp>
        <p:nvSpPr>
          <p:cNvPr id="4" name="Slide Number Placeholder 3">
            <a:extLst>
              <a:ext uri="{FF2B5EF4-FFF2-40B4-BE49-F238E27FC236}">
                <a16:creationId xmlns:a16="http://schemas.microsoft.com/office/drawing/2014/main" id="{454DFC65-BD2C-C443-E3F1-B942DA251E45}"/>
              </a:ext>
            </a:extLst>
          </p:cNvPr>
          <p:cNvSpPr>
            <a:spLocks noGrp="1"/>
          </p:cNvSpPr>
          <p:nvPr>
            <p:ph type="sldNum" sz="quarter" idx="5"/>
          </p:nvPr>
        </p:nvSpPr>
        <p:spPr/>
        <p:txBody>
          <a:bodyPr/>
          <a:lstStyle/>
          <a:p>
            <a:fld id="{C2C07131-A8CA-46A7-B5DD-9E21493D4613}" type="slidenum">
              <a:rPr lang="en-US" smtClean="0"/>
              <a:t>44</a:t>
            </a:fld>
            <a:endParaRPr lang="en-US"/>
          </a:p>
        </p:txBody>
      </p:sp>
    </p:spTree>
    <p:extLst>
      <p:ext uri="{BB962C8B-B14F-4D97-AF65-F5344CB8AC3E}">
        <p14:creationId xmlns:p14="http://schemas.microsoft.com/office/powerpoint/2010/main" val="2613661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eagerly anticipate our continued collaboration with you in advancing ethical principles for the use of AI in healthcare.</a:t>
            </a:r>
          </a:p>
        </p:txBody>
      </p:sp>
      <p:sp>
        <p:nvSpPr>
          <p:cNvPr id="4" name="Slide Number Placeholder 3"/>
          <p:cNvSpPr>
            <a:spLocks noGrp="1"/>
          </p:cNvSpPr>
          <p:nvPr>
            <p:ph type="sldNum" sz="quarter" idx="5"/>
          </p:nvPr>
        </p:nvSpPr>
        <p:spPr/>
        <p:txBody>
          <a:bodyPr/>
          <a:lstStyle/>
          <a:p>
            <a:fld id="{58E076D2-C4D6-4F47-BE0A-B8682F3AE1D4}" type="slidenum">
              <a:rPr lang="en-US" smtClean="0"/>
              <a:t>45</a:t>
            </a:fld>
            <a:endParaRPr lang="en-US" dirty="0"/>
          </a:p>
        </p:txBody>
      </p:sp>
    </p:spTree>
    <p:extLst>
      <p:ext uri="{BB962C8B-B14F-4D97-AF65-F5344CB8AC3E}">
        <p14:creationId xmlns:p14="http://schemas.microsoft.com/office/powerpoint/2010/main" val="2539462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welcome you to join us as we take our next steps in developing guidelines and guardrails for AI in healthcare. </a:t>
            </a:r>
          </a:p>
        </p:txBody>
      </p:sp>
      <p:sp>
        <p:nvSpPr>
          <p:cNvPr id="4" name="Slide Number Placeholder 3"/>
          <p:cNvSpPr>
            <a:spLocks noGrp="1"/>
          </p:cNvSpPr>
          <p:nvPr>
            <p:ph type="sldNum" sz="quarter" idx="5"/>
          </p:nvPr>
        </p:nvSpPr>
        <p:spPr/>
        <p:txBody>
          <a:bodyPr/>
          <a:lstStyle/>
          <a:p>
            <a:fld id="{58E076D2-C4D6-4F47-BE0A-B8682F3AE1D4}" type="slidenum">
              <a:rPr lang="en-US" smtClean="0"/>
              <a:t>46</a:t>
            </a:fld>
            <a:endParaRPr lang="en-US" dirty="0"/>
          </a:p>
        </p:txBody>
      </p:sp>
    </p:spTree>
    <p:extLst>
      <p:ext uri="{BB962C8B-B14F-4D97-AF65-F5344CB8AC3E}">
        <p14:creationId xmlns:p14="http://schemas.microsoft.com/office/powerpoint/2010/main" val="3216824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47</a:t>
            </a:fld>
            <a:endParaRPr lang="en-US"/>
          </a:p>
        </p:txBody>
      </p:sp>
    </p:spTree>
    <p:extLst>
      <p:ext uri="{BB962C8B-B14F-4D97-AF65-F5344CB8AC3E}">
        <p14:creationId xmlns:p14="http://schemas.microsoft.com/office/powerpoint/2010/main" val="2534811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48</a:t>
            </a:fld>
            <a:endParaRPr lang="en-US"/>
          </a:p>
        </p:txBody>
      </p:sp>
    </p:spTree>
    <p:extLst>
      <p:ext uri="{BB962C8B-B14F-4D97-AF65-F5344CB8AC3E}">
        <p14:creationId xmlns:p14="http://schemas.microsoft.com/office/powerpoint/2010/main" val="6496288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a:t>
            </a:r>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49</a:t>
            </a:fld>
            <a:endParaRPr lang="en-US" dirty="0"/>
          </a:p>
        </p:txBody>
      </p:sp>
    </p:spTree>
    <p:extLst>
      <p:ext uri="{BB962C8B-B14F-4D97-AF65-F5344CB8AC3E}">
        <p14:creationId xmlns:p14="http://schemas.microsoft.com/office/powerpoint/2010/main" val="43166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MS Mincho" panose="02020609040205080304" pitchFamily="49" charset="-128"/>
              </a:rPr>
              <a:t>I argue that person-enabled health is a foundational element of healthcare innovation given that our ability to meet the unique needs, values, and personalized health goals of our patients will allow them them autonomy such that they might effectively drive the course of their survival.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MS Mincho" panose="02020609040205080304" pitchFamily="49" charset="-128"/>
              </a:rPr>
              <a:t>We as humans, will ultimately exercise control over our health. However, we must be equipped to succeed.</a:t>
            </a:r>
          </a:p>
        </p:txBody>
      </p:sp>
      <p:sp>
        <p:nvSpPr>
          <p:cNvPr id="4" name="Slide Number Placeholder 3"/>
          <p:cNvSpPr>
            <a:spLocks noGrp="1"/>
          </p:cNvSpPr>
          <p:nvPr>
            <p:ph type="sldNum" sz="quarter" idx="5"/>
          </p:nvPr>
        </p:nvSpPr>
        <p:spPr/>
        <p:txBody>
          <a:bodyPr/>
          <a:lstStyle/>
          <a:p>
            <a:fld id="{58E076D2-C4D6-4F47-BE0A-B8682F3AE1D4}" type="slidenum">
              <a:rPr lang="en-US" smtClean="0"/>
              <a:t>5</a:t>
            </a:fld>
            <a:endParaRPr lang="en-US"/>
          </a:p>
        </p:txBody>
      </p:sp>
    </p:spTree>
    <p:extLst>
      <p:ext uri="{BB962C8B-B14F-4D97-AF65-F5344CB8AC3E}">
        <p14:creationId xmlns:p14="http://schemas.microsoft.com/office/powerpoint/2010/main" val="377054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cap="none" dirty="0">
                <a:solidFill>
                  <a:schemeClr val="dk1"/>
                </a:solidFill>
                <a:effectLst/>
                <a:latin typeface="Calibri"/>
                <a:ea typeface="Calibri"/>
                <a:cs typeface="Calibri"/>
                <a:sym typeface="Calibri"/>
              </a:rPr>
              <a:t>Where,</a:t>
            </a:r>
            <a:r>
              <a:rPr lang="en-US" sz="1800" b="0" i="0" u="none" strike="noStrike" cap="none" dirty="0">
                <a:solidFill>
                  <a:schemeClr val="dk1"/>
                </a:solidFill>
                <a:effectLst/>
                <a:latin typeface="Times New Roman" panose="02020603050405020304" pitchFamily="18" charset="0"/>
                <a:ea typeface="MS Mincho" panose="02020609040205080304" pitchFamily="49" charset="-128"/>
                <a:cs typeface="Calibri"/>
                <a:sym typeface="Calibri"/>
              </a:rPr>
              <a:t> passive, </a:t>
            </a:r>
            <a:r>
              <a:rPr lang="en-US" sz="1800" b="0" dirty="0">
                <a:effectLst/>
                <a:latin typeface="Times New Roman" panose="02020603050405020304" pitchFamily="18" charset="0"/>
                <a:ea typeface="MS Mincho" panose="02020609040205080304" pitchFamily="49" charset="-128"/>
              </a:rPr>
              <a:t>patient-generated data are mobilized, robust AI solutions can be leveraged to anticipate risks and estimate outcomes. </a:t>
            </a:r>
            <a:r>
              <a:rPr lang="en-US" sz="1800" b="0" i="0" u="none" strike="noStrike" cap="none" dirty="0">
                <a:solidFill>
                  <a:schemeClr val="dk1"/>
                </a:solidFill>
                <a:effectLst/>
                <a:latin typeface="Calibri"/>
                <a:ea typeface="Calibri"/>
                <a:cs typeface="Calibri"/>
                <a:sym typeface="Calibri"/>
              </a:rPr>
              <a:t>To measure this, three familiar components of person-enabled health are: Personalized healthcare delivery, Proactive risk management, Predictive population health.</a:t>
            </a:r>
          </a:p>
          <a:p>
            <a:endParaRPr lang="en-US" sz="1800" b="0" i="0" u="none" strike="noStrike" cap="none" dirty="0">
              <a:solidFill>
                <a:schemeClr val="dk1"/>
              </a:solidFill>
              <a:effectLst/>
              <a:latin typeface="Calibri"/>
              <a:ea typeface="Calibri"/>
              <a:cs typeface="Calibri"/>
              <a:sym typeface="Calibri"/>
            </a:endParaRPr>
          </a:p>
          <a:p>
            <a:endParaRPr lang="en-US" sz="18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984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c078c4d186_1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c078c4d186_1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000000"/>
                </a:solidFill>
                <a:highlight>
                  <a:srgbClr val="FFFFFF"/>
                </a:highlight>
              </a:rPr>
              <a:t>We are innovating in not only a fast-paced digital era, but also a disruptive era, where we must nimbly evolve to the meet our patient’s future needs, as this is an era in which technology and society are evolving faster than businesses can naturally adapt.</a:t>
            </a:r>
            <a:br>
              <a:rPr lang="en-US" sz="1100" b="0" i="0" u="none" strike="noStrike" cap="none" dirty="0">
                <a:solidFill>
                  <a:schemeClr val="dk1"/>
                </a:solidFill>
                <a:effectLst/>
                <a:highlight>
                  <a:srgbClr val="FFFFFF"/>
                </a:highlight>
                <a:latin typeface="Times New Roman"/>
                <a:ea typeface="Calibri"/>
                <a:cs typeface="Times New Roman"/>
                <a:sym typeface="Times New Roman"/>
              </a:rPr>
            </a:br>
            <a:endParaRPr lang="en-US" sz="1100" dirty="0">
              <a:highlight>
                <a:srgbClr val="FFFFFF"/>
              </a:highlight>
              <a:latin typeface="Times New Roman"/>
              <a:ea typeface="Times New Roman"/>
              <a:cs typeface="Times New Roman"/>
              <a:sym typeface="Times New Roman"/>
            </a:endParaRPr>
          </a:p>
        </p:txBody>
      </p:sp>
      <p:sp>
        <p:nvSpPr>
          <p:cNvPr id="483" name="Google Shape;483;gc078c4d186_1_1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090647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highlight>
                  <a:srgbClr val="FFFFFF"/>
                </a:highlight>
                <a:latin typeface="Times New Roman"/>
                <a:ea typeface="Times New Roman"/>
                <a:cs typeface="Times New Roman"/>
                <a:sym typeface="Times New Roman"/>
              </a:rPr>
              <a:t>Disruptive physician innovators acknowledge that </a:t>
            </a:r>
            <a:r>
              <a:rPr lang="en-US" sz="1600" dirty="0">
                <a:highlight>
                  <a:srgbClr val="FFFFFF"/>
                </a:highlight>
                <a:latin typeface="Times New Roman"/>
                <a:ea typeface="Times New Roman"/>
                <a:cs typeface="Times New Roman"/>
                <a:sym typeface="Times New Roman"/>
              </a:rPr>
              <a:t>health status can be modified by changing epigenetic factors, such as lifestyle and environment and </a:t>
            </a:r>
            <a:r>
              <a:rPr lang="en-US" dirty="0">
                <a:highlight>
                  <a:srgbClr val="FFFFFF"/>
                </a:highlight>
                <a:latin typeface="Times New Roman"/>
                <a:ea typeface="Times New Roman"/>
                <a:cs typeface="Times New Roman"/>
                <a:sym typeface="Times New Roman"/>
              </a:rPr>
              <a:t>are aligned with AI, robotics, IoT, digitalization, and genomics sectors. </a:t>
            </a:r>
            <a:endParaRPr lang="en-US" sz="1600" dirty="0">
              <a:highlight>
                <a:srgbClr val="FFFFFF"/>
              </a:highlight>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58E076D2-C4D6-4F47-BE0A-B8682F3AE1D4}" type="slidenum">
              <a:rPr lang="en-US" smtClean="0"/>
              <a:t>8</a:t>
            </a:fld>
            <a:endParaRPr lang="en-US"/>
          </a:p>
        </p:txBody>
      </p:sp>
    </p:spTree>
    <p:extLst>
      <p:ext uri="{BB962C8B-B14F-4D97-AF65-F5344CB8AC3E}">
        <p14:creationId xmlns:p14="http://schemas.microsoft.com/office/powerpoint/2010/main" val="870653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highlight>
                  <a:srgbClr val="FFFFFF"/>
                </a:highlight>
                <a:latin typeface="Times New Roman"/>
                <a:ea typeface="Times New Roman"/>
                <a:cs typeface="Times New Roman"/>
                <a:sym typeface="Times New Roman"/>
              </a:rPr>
              <a:t>As we distill the problem of healthcare’s digital adaption to its fundamental elements, we might also acknowledge that while open access to digitized individual level information can facilitate personalized insights, it’s unreasonable to expect our patients to curate and synthesize their data. It’s equally unreasonable to expect time pressed providers to scour through disjointed records and data streams. We know from the literature that health AI is developing exponentially and we have traction in providing platforms for actionable insight to clinicians. But on a minute-by-minute basis, patients alone make the decisions that ultimately determine their well-being. </a:t>
            </a:r>
            <a:endParaRPr lang="en-US" sz="1000" dirty="0"/>
          </a:p>
        </p:txBody>
      </p:sp>
    </p:spTree>
    <p:extLst>
      <p:ext uri="{BB962C8B-B14F-4D97-AF65-F5344CB8AC3E}">
        <p14:creationId xmlns:p14="http://schemas.microsoft.com/office/powerpoint/2010/main" val="229709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7" y="2854325"/>
            <a:ext cx="9996735" cy="1397000"/>
          </a:xfrm>
        </p:spPr>
        <p:txBody>
          <a:bodyPr lIns="0" tIns="0" rIns="0" bIns="0" anchor="b" anchorCtr="0">
            <a:noAutofit/>
          </a:bodyPr>
          <a:lstStyle>
            <a:lvl1pPr algn="l">
              <a:lnSpc>
                <a:spcPct val="80000"/>
              </a:lnSpc>
              <a:defRPr sz="6000" cap="all"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138" y="4257675"/>
            <a:ext cx="9998921" cy="685800"/>
          </a:xfrm>
        </p:spPr>
        <p:txBody>
          <a:bodyPr lIns="0" tIns="45720" rIns="0">
            <a:noAutofit/>
          </a:bodyPr>
          <a:lstStyle>
            <a:lvl1pPr marL="0" indent="0" algn="l">
              <a:lnSpc>
                <a:spcPct val="80000"/>
              </a:lnSpc>
              <a:spcBef>
                <a:spcPts val="0"/>
              </a:spcBef>
              <a:buNone/>
              <a:defRPr sz="2400" b="0" cap="all" baseline="0">
                <a:solidFill>
                  <a:schemeClr val="accent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a:off x="973138" y="672465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F313811-3324-6EE2-E201-4471CDF82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1338" y="536575"/>
            <a:ext cx="841248" cy="1029688"/>
          </a:xfrm>
          <a:prstGeom prst="rect">
            <a:avLst/>
          </a:prstGeom>
        </p:spPr>
      </p:pic>
    </p:spTree>
    <p:extLst>
      <p:ext uri="{BB962C8B-B14F-4D97-AF65-F5344CB8AC3E}">
        <p14:creationId xmlns:p14="http://schemas.microsoft.com/office/powerpoint/2010/main" val="73388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arning objective black_gray_bulleted text">
    <p:spTree>
      <p:nvGrpSpPr>
        <p:cNvPr id="1" name=""/>
        <p:cNvGrpSpPr/>
        <p:nvPr/>
      </p:nvGrpSpPr>
      <p:grpSpPr>
        <a:xfrm>
          <a:off x="0" y="0"/>
          <a:ext cx="0" cy="0"/>
          <a:chOff x="0" y="0"/>
          <a:chExt cx="0" cy="0"/>
        </a:xfrm>
      </p:grpSpPr>
      <p:sp>
        <p:nvSpPr>
          <p:cNvPr id="6" name="Rectangle 5"/>
          <p:cNvSpPr/>
          <p:nvPr userDrawn="1"/>
        </p:nvSpPr>
        <p:spPr>
          <a:xfrm>
            <a:off x="4416425" y="0"/>
            <a:ext cx="7772400"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ACB55729-EDF7-9029-D47E-9714EE558C80}"/>
              </a:ext>
            </a:extLst>
          </p:cNvPr>
          <p:cNvSpPr>
            <a:spLocks noGrp="1"/>
          </p:cNvSpPr>
          <p:nvPr>
            <p:ph type="body" sz="quarter" idx="14"/>
          </p:nvPr>
        </p:nvSpPr>
        <p:spPr>
          <a:xfrm>
            <a:off x="4984750" y="1585913"/>
            <a:ext cx="6681788" cy="3673475"/>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973139" y="2366169"/>
            <a:ext cx="3065462" cy="2125663"/>
          </a:xfrm>
        </p:spPr>
        <p:txBody>
          <a:bodyPr tIns="0" bIns="0" anchor="ctr" anchorCtr="0"/>
          <a:lstStyle>
            <a:lvl1pPr>
              <a:defRPr baseline="0">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0" name="TextBox 9"/>
          <p:cNvSpPr txBox="1"/>
          <p:nvPr userDrawn="1"/>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9239F233-A28B-4E90-BD26-B7AF41444B49}" type="datetimeyyyy">
              <a:rPr lang="en-US" sz="700" smtClean="0">
                <a:solidFill>
                  <a:schemeClr val="tx1">
                    <a:lumMod val="50000"/>
                    <a:lumOff val="50000"/>
                  </a:schemeClr>
                </a:solidFill>
              </a:rPr>
              <a:t>2024</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96034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_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991100" y="0"/>
            <a:ext cx="7197725"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2366169"/>
            <a:ext cx="3656012" cy="2125663"/>
          </a:xfrm>
        </p:spPr>
        <p:txBody>
          <a:bodyPr tIns="0" bIns="0" anchor="ctr" anchorCtr="0"/>
          <a:lstStyle>
            <a:lvl1pPr>
              <a:defRPr sz="3200" baseline="0">
                <a:solidFill>
                  <a:schemeClr val="tx1"/>
                </a:solidFill>
              </a:defRPr>
            </a:lvl1pPr>
          </a:lstStyle>
          <a:p>
            <a:r>
              <a:rPr lang="en-US" dirty="0"/>
              <a:t>CLICK TO EDIT MASTER TITLE</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2/2/2024</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0" name="Text Placeholder 9"/>
          <p:cNvSpPr>
            <a:spLocks noGrp="1"/>
          </p:cNvSpPr>
          <p:nvPr>
            <p:ph type="body" sz="quarter" idx="13"/>
          </p:nvPr>
        </p:nvSpPr>
        <p:spPr>
          <a:xfrm>
            <a:off x="973138" y="4838700"/>
            <a:ext cx="3665537" cy="12763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8233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_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97115" y="2366169"/>
            <a:ext cx="3656012" cy="2125663"/>
          </a:xfrm>
        </p:spPr>
        <p:txBody>
          <a:bodyPr tIns="0" bIns="0" anchor="ctr" anchorCtr="0"/>
          <a:lstStyle>
            <a:lvl1pPr>
              <a:defRPr sz="3200" baseline="0">
                <a:solidFill>
                  <a:schemeClr val="tx1"/>
                </a:solidFill>
              </a:defRPr>
            </a:lvl1pPr>
          </a:lstStyle>
          <a:p>
            <a:r>
              <a:rPr lang="en-US" dirty="0"/>
              <a:t>CLICK TO EDIT MASTER TITLE</a:t>
            </a:r>
          </a:p>
        </p:txBody>
      </p:sp>
      <p:sp>
        <p:nvSpPr>
          <p:cNvPr id="10" name="Text Placeholder 9"/>
          <p:cNvSpPr>
            <a:spLocks noGrp="1"/>
          </p:cNvSpPr>
          <p:nvPr>
            <p:ph type="body" sz="quarter" idx="13"/>
          </p:nvPr>
        </p:nvSpPr>
        <p:spPr>
          <a:xfrm>
            <a:off x="7397115" y="4838700"/>
            <a:ext cx="3665537" cy="12763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Picture Placeholder 7"/>
          <p:cNvSpPr>
            <a:spLocks noGrp="1"/>
          </p:cNvSpPr>
          <p:nvPr>
            <p:ph type="pic" sz="quarter" idx="12"/>
          </p:nvPr>
        </p:nvSpPr>
        <p:spPr>
          <a:xfrm>
            <a:off x="0" y="0"/>
            <a:ext cx="6876288" cy="6858000"/>
          </a:xfrm>
        </p:spPr>
        <p:txBody>
          <a:bodyPr/>
          <a:lstStyle>
            <a:lvl1pPr marL="0" indent="0">
              <a:buNone/>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2/2/2024</a:t>
            </a:fld>
            <a:endParaRPr lang="en-US" dirty="0"/>
          </a:p>
        </p:txBody>
      </p:sp>
      <p:sp>
        <p:nvSpPr>
          <p:cNvPr id="5" name="Footer Placeholder 4"/>
          <p:cNvSpPr>
            <a:spLocks noGrp="1"/>
          </p:cNvSpPr>
          <p:nvPr>
            <p:ph type="ftr" sz="quarter" idx="11"/>
          </p:nvPr>
        </p:nvSpPr>
        <p:spPr>
          <a:xfrm>
            <a:off x="7229475" y="6135688"/>
            <a:ext cx="4437062" cy="365760"/>
          </a:xfrm>
        </p:spPr>
        <p:txBody>
          <a:bodyPr/>
          <a:lstStyle>
            <a:lvl1pPr>
              <a:defRPr>
                <a:solidFill>
                  <a:schemeClr val="tx1">
                    <a:lumMod val="50000"/>
                    <a:lumOff val="50000"/>
                  </a:schemeClr>
                </a:solidFill>
              </a:defRPr>
            </a:lvl1pPr>
          </a:lstStyle>
          <a:p>
            <a:endParaRPr lang="en-US" dirty="0"/>
          </a:p>
        </p:txBody>
      </p:sp>
      <p:sp>
        <p:nvSpPr>
          <p:cNvPr id="11" name="Rectangle 10">
            <a:extLst>
              <a:ext uri="{FF2B5EF4-FFF2-40B4-BE49-F238E27FC236}">
                <a16:creationId xmlns:a16="http://schemas.microsoft.com/office/drawing/2014/main" id="{F1503FE5-9572-BFFE-9E98-C018C0150A29}"/>
              </a:ext>
            </a:extLst>
          </p:cNvPr>
          <p:cNvSpPr/>
          <p:nvPr userDrawn="1"/>
        </p:nvSpPr>
        <p:spPr>
          <a:xfrm>
            <a:off x="7406641"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3545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quota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5" y="3086100"/>
            <a:ext cx="8200284" cy="685800"/>
          </a:xfrm>
        </p:spPr>
        <p:txBody>
          <a:bodyPr anchor="ctr" anchorCtr="0"/>
          <a:lstStyle>
            <a:lvl1pPr algn="l">
              <a:lnSpc>
                <a:spcPct val="100000"/>
              </a:lnSpc>
              <a:defRPr sz="40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3465F197-B1B8-4584-8B75-5D45B647D250}" type="datetimeFigureOut">
              <a:rPr lang="en-US" smtClean="0"/>
              <a:pPr/>
              <a:t>2/2/2024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07734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50 Text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4773612" cy="978738"/>
          </a:xfrm>
        </p:spPr>
        <p:txBody>
          <a:bodyPr>
            <a:noAutofit/>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973138" y="1984375"/>
            <a:ext cx="4773612" cy="39867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Content Placeholder 7"/>
          <p:cNvSpPr>
            <a:spLocks noGrp="1"/>
          </p:cNvSpPr>
          <p:nvPr>
            <p:ph sz="quarter" idx="12"/>
          </p:nvPr>
        </p:nvSpPr>
        <p:spPr>
          <a:xfrm>
            <a:off x="6094413" y="0"/>
            <a:ext cx="6094411" cy="6858000"/>
          </a:xfrm>
        </p:spPr>
        <p:txBody>
          <a:bodyPr/>
          <a:lstStyle>
            <a:lvl1pPr marL="0" indent="0">
              <a:buFont typeface="Arial" panose="020B0604020202020204" pitchFamily="34" charset="0"/>
              <a:buNone/>
              <a:defRPr/>
            </a:lvl1pPr>
          </a:lstStyle>
          <a:p>
            <a:pPr lvl="0"/>
            <a:r>
              <a:rPr lang="en-US"/>
              <a:t>Click to edit Master text styles</a:t>
            </a:r>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0100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0/50 Image_Tex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0" y="0"/>
            <a:ext cx="6094413" cy="6858000"/>
          </a:xfrm>
        </p:spPr>
        <p:txBody>
          <a:bodyPr/>
          <a:lstStyle>
            <a:lvl1pPr marL="0" indent="0">
              <a:buFont typeface="Arial" panose="020B0604020202020204" pitchFamily="34" charset="0"/>
              <a:buNone/>
              <a:defRPr/>
            </a:lvl1pPr>
          </a:lstStyle>
          <a:p>
            <a:pPr lvl="0"/>
            <a:r>
              <a:rPr lang="en-US"/>
              <a:t>Click to edit Master text styles</a:t>
            </a:r>
          </a:p>
        </p:txBody>
      </p:sp>
      <p:sp>
        <p:nvSpPr>
          <p:cNvPr id="2" name="Title 1"/>
          <p:cNvSpPr>
            <a:spLocks noGrp="1"/>
          </p:cNvSpPr>
          <p:nvPr>
            <p:ph type="title" hasCustomPrompt="1"/>
          </p:nvPr>
        </p:nvSpPr>
        <p:spPr>
          <a:xfrm>
            <a:off x="6440488" y="536575"/>
            <a:ext cx="5226050" cy="978738"/>
          </a:xfrm>
        </p:spPr>
        <p:txBody>
          <a:bodyPr>
            <a:noAutofit/>
          </a:bodyPr>
          <a:lstStyle>
            <a:lvl1pPr>
              <a:defRPr>
                <a:solidFill>
                  <a:schemeClr val="tx1"/>
                </a:solidFill>
              </a:defRPr>
            </a:lvl1pPr>
          </a:lstStyle>
          <a:p>
            <a:r>
              <a:rPr lang="en-US" dirty="0"/>
              <a:t>CLICK TO EDIT MASTER TITLE</a:t>
            </a:r>
          </a:p>
        </p:txBody>
      </p:sp>
      <p:sp>
        <p:nvSpPr>
          <p:cNvPr id="3" name="Content Placeholder 2"/>
          <p:cNvSpPr>
            <a:spLocks noGrp="1"/>
          </p:cNvSpPr>
          <p:nvPr>
            <p:ph idx="1"/>
          </p:nvPr>
        </p:nvSpPr>
        <p:spPr>
          <a:xfrm>
            <a:off x="6440488" y="1984375"/>
            <a:ext cx="5226050" cy="3986784"/>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644048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7049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0/60 Text_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4991100" y="0"/>
            <a:ext cx="7197725" cy="6858000"/>
          </a:xfrm>
        </p:spPr>
        <p:txBody>
          <a:bodyPr/>
          <a:lstStyle>
            <a:lvl1pPr marL="0" indent="0">
              <a:buNone/>
              <a:defRPr/>
            </a:lvl1pPr>
          </a:lstStyle>
          <a:p>
            <a:pPr lvl="0"/>
            <a:r>
              <a:rPr lang="en-US"/>
              <a:t>Click to edit Master text styles</a:t>
            </a:r>
          </a:p>
        </p:txBody>
      </p:sp>
      <p:sp>
        <p:nvSpPr>
          <p:cNvPr id="9" name="Content Placeholder 2"/>
          <p:cNvSpPr>
            <a:spLocks noGrp="1"/>
          </p:cNvSpPr>
          <p:nvPr>
            <p:ph sz="half" idx="1"/>
          </p:nvPr>
        </p:nvSpPr>
        <p:spPr>
          <a:xfrm>
            <a:off x="973138" y="1984374"/>
            <a:ext cx="3665538"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973138" y="536575"/>
            <a:ext cx="3665538" cy="1060450"/>
          </a:xfrm>
        </p:spPr>
        <p:txBody>
          <a:bodyPr/>
          <a:lstStyle/>
          <a:p>
            <a:r>
              <a:rPr lang="en-US" dirty="0"/>
              <a:t>CLICK TO EDIT TITLE STYLE</a:t>
            </a:r>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5424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0/60 Image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3525" y="536575"/>
            <a:ext cx="6323012" cy="587375"/>
          </a:xfrm>
        </p:spPr>
        <p:txBody>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5343525" y="1984375"/>
            <a:ext cx="6323012"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5343525"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p:cNvSpPr>
            <a:spLocks noGrp="1"/>
          </p:cNvSpPr>
          <p:nvPr>
            <p:ph type="pic" sz="quarter" idx="12"/>
          </p:nvPr>
        </p:nvSpPr>
        <p:spPr>
          <a:xfrm>
            <a:off x="0" y="0"/>
            <a:ext cx="4991100" cy="6858000"/>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838709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0/40 Text_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7224713" y="0"/>
            <a:ext cx="4964112" cy="6858000"/>
          </a:xfrm>
        </p:spPr>
        <p:txBody>
          <a:bodyPr/>
          <a:lstStyle>
            <a:lvl1pPr marL="0" indent="0">
              <a:buNone/>
              <a:defRPr/>
            </a:lvl1pPr>
          </a:lstStyle>
          <a:p>
            <a:pPr lvl="0"/>
            <a:r>
              <a:rPr lang="en-US"/>
              <a:t>Click to edit Master text styles</a:t>
            </a:r>
          </a:p>
        </p:txBody>
      </p:sp>
      <p:sp>
        <p:nvSpPr>
          <p:cNvPr id="9" name="Content Placeholder 2"/>
          <p:cNvSpPr>
            <a:spLocks noGrp="1"/>
          </p:cNvSpPr>
          <p:nvPr>
            <p:ph sz="half" idx="1"/>
          </p:nvPr>
        </p:nvSpPr>
        <p:spPr>
          <a:xfrm>
            <a:off x="973138" y="1984374"/>
            <a:ext cx="5894388"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973138" y="536575"/>
            <a:ext cx="5894388" cy="587375"/>
          </a:xfrm>
        </p:spPr>
        <p:txBody>
          <a:bodyPr/>
          <a:lstStyle/>
          <a:p>
            <a:r>
              <a:rPr lang="en-US" dirty="0"/>
              <a:t>CLICK TO EDIT TITLE STYLE</a:t>
            </a:r>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186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0/40 Image_Text">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6877050"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7224712" y="536575"/>
            <a:ext cx="4441825" cy="978738"/>
          </a:xfrm>
        </p:spPr>
        <p:txBody>
          <a:bodyPr>
            <a:noAutofit/>
          </a:bodyPr>
          <a:lstStyle>
            <a:lvl1pPr>
              <a:defRPr>
                <a:solidFill>
                  <a:schemeClr val="tx1"/>
                </a:solidFill>
              </a:defRPr>
            </a:lvl1pPr>
          </a:lstStyle>
          <a:p>
            <a:r>
              <a:rPr lang="en-US" dirty="0"/>
              <a:t>CLICK TO EDIT MASTER TITLE</a:t>
            </a:r>
          </a:p>
        </p:txBody>
      </p:sp>
      <p:sp>
        <p:nvSpPr>
          <p:cNvPr id="3" name="Content Placeholder 2"/>
          <p:cNvSpPr>
            <a:spLocks noGrp="1"/>
          </p:cNvSpPr>
          <p:nvPr>
            <p:ph idx="1"/>
          </p:nvPr>
        </p:nvSpPr>
        <p:spPr>
          <a:xfrm>
            <a:off x="7224712" y="1984375"/>
            <a:ext cx="4441825"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7224713"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999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with full bleed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7" y="2854325"/>
            <a:ext cx="9996735" cy="1397000"/>
          </a:xfrm>
        </p:spPr>
        <p:txBody>
          <a:bodyPr lIns="0" tIns="0" rIns="0" bIns="0" anchor="b" anchorCtr="0">
            <a:noAutofit/>
          </a:bodyPr>
          <a:lstStyle>
            <a:lvl1pPr algn="l">
              <a:lnSpc>
                <a:spcPct val="80000"/>
              </a:lnSpc>
              <a:defRPr sz="6000" cap="all"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009" y="4257675"/>
            <a:ext cx="9999050" cy="685800"/>
          </a:xfrm>
        </p:spPr>
        <p:txBody>
          <a:bodyPr lIns="0" tIns="45720" rIns="0">
            <a:noAutofit/>
          </a:bodyPr>
          <a:lstStyle>
            <a:lvl1pPr marL="0" indent="0" algn="l">
              <a:lnSpc>
                <a:spcPct val="80000"/>
              </a:lnSpc>
              <a:spcBef>
                <a:spcPts val="0"/>
              </a:spcBef>
              <a:buNone/>
              <a:defRPr sz="2400" b="0" cap="all" baseline="0">
                <a:solidFill>
                  <a:schemeClr val="tx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pic>
        <p:nvPicPr>
          <p:cNvPr id="5" name="Picture 4">
            <a:extLst>
              <a:ext uri="{FF2B5EF4-FFF2-40B4-BE49-F238E27FC236}">
                <a16:creationId xmlns:a16="http://schemas.microsoft.com/office/drawing/2014/main" id="{588F4D9A-1111-3465-26AB-683032D924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1338" y="536575"/>
            <a:ext cx="841248" cy="1029688"/>
          </a:xfrm>
          <a:prstGeom prst="rect">
            <a:avLst/>
          </a:prstGeom>
        </p:spPr>
      </p:pic>
    </p:spTree>
    <p:extLst>
      <p:ext uri="{BB962C8B-B14F-4D97-AF65-F5344CB8AC3E}">
        <p14:creationId xmlns:p14="http://schemas.microsoft.com/office/powerpoint/2010/main" val="1715308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3086100"/>
            <a:ext cx="9998921" cy="685800"/>
          </a:xfrm>
        </p:spPr>
        <p:txBody>
          <a:bodyPr anchor="t" anchorCtr="0"/>
          <a:lstStyle>
            <a:lvl1pPr algn="l">
              <a:defRPr sz="40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5787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with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6" y="2845917"/>
            <a:ext cx="8191499" cy="1397000"/>
          </a:xfrm>
        </p:spPr>
        <p:txBody>
          <a:bodyPr tIns="0" anchor="ctr" anchorCtr="0"/>
          <a:lstStyle>
            <a:lvl1pPr algn="l">
              <a:defRPr sz="4000" b="1" cap="all" baseline="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2505671"/>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2580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with number_50%">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094413" y="0"/>
            <a:ext cx="6094412"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4930775"/>
            <a:ext cx="4773612" cy="1397000"/>
          </a:xfrm>
        </p:spPr>
        <p:txBody>
          <a:bodyPr anchor="t" anchorCtr="0"/>
          <a:lstStyle>
            <a:lvl1pPr algn="l">
              <a:defRPr sz="32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536575"/>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42032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with number_40/60">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991100" y="0"/>
            <a:ext cx="7197725"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4930775"/>
            <a:ext cx="3656012" cy="1397000"/>
          </a:xfrm>
        </p:spPr>
        <p:txBody>
          <a:bodyPr anchor="t" anchorCtr="0"/>
          <a:lstStyle>
            <a:lvl1pPr algn="l">
              <a:defRPr sz="32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536575"/>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22466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lowe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4773612" cy="1447800"/>
          </a:xfrm>
        </p:spPr>
        <p:txBody>
          <a:bodyPr/>
          <a:lstStyle>
            <a:lvl1pPr>
              <a:defRPr baseline="0"/>
            </a:lvl1pPr>
          </a:lstStyle>
          <a:p>
            <a:r>
              <a:rPr lang="en-US" dirty="0"/>
              <a:t>CLICK TO EDIT MASTER TITLE STYLE</a:t>
            </a:r>
          </a:p>
        </p:txBody>
      </p:sp>
      <p:sp>
        <p:nvSpPr>
          <p:cNvPr id="4" name="Content Placeholder 3"/>
          <p:cNvSpPr>
            <a:spLocks noGrp="1"/>
          </p:cNvSpPr>
          <p:nvPr>
            <p:ph sz="half" idx="2"/>
          </p:nvPr>
        </p:nvSpPr>
        <p:spPr>
          <a:xfrm>
            <a:off x="6094413" y="536576"/>
            <a:ext cx="5572125" cy="1447800"/>
          </a:xfrm>
        </p:spPr>
        <p:txBody>
          <a:bodyPr/>
          <a:lstStyle>
            <a:lvl1pPr marL="0" indent="0">
              <a:lnSpc>
                <a:spcPct val="114000"/>
              </a:lnSpc>
              <a:buNone/>
              <a:defRPr sz="20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p:txBody>
      </p:sp>
      <p:sp>
        <p:nvSpPr>
          <p:cNvPr id="5" name="Date Placeholder 4"/>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Picture Placeholder 10"/>
          <p:cNvSpPr>
            <a:spLocks noGrp="1"/>
          </p:cNvSpPr>
          <p:nvPr>
            <p:ph type="pic" sz="quarter" idx="12"/>
          </p:nvPr>
        </p:nvSpPr>
        <p:spPr>
          <a:xfrm>
            <a:off x="0" y="2286000"/>
            <a:ext cx="12188825" cy="4572000"/>
          </a:xfrm>
        </p:spPr>
        <p:txBody>
          <a:bodyPr/>
          <a:lstStyle>
            <a:lvl1pPr marL="0" indent="0" algn="ctr">
              <a:buNone/>
              <a:defRPr/>
            </a:lvl1pPr>
          </a:lstStyle>
          <a:p>
            <a:r>
              <a:rPr lang="en-US"/>
              <a:t>Click icon to add picture</a:t>
            </a:r>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04731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lower image_blue line">
    <p:spTree>
      <p:nvGrpSpPr>
        <p:cNvPr id="1" name=""/>
        <p:cNvGrpSpPr/>
        <p:nvPr/>
      </p:nvGrpSpPr>
      <p:grpSpPr>
        <a:xfrm>
          <a:off x="0" y="0"/>
          <a:ext cx="0" cy="0"/>
          <a:chOff x="0" y="0"/>
          <a:chExt cx="0" cy="0"/>
        </a:xfrm>
      </p:grpSpPr>
      <p:sp>
        <p:nvSpPr>
          <p:cNvPr id="9" name="Rectangle 8"/>
          <p:cNvSpPr/>
          <p:nvPr userDrawn="1"/>
        </p:nvSpPr>
        <p:spPr>
          <a:xfrm>
            <a:off x="0" y="2286000"/>
            <a:ext cx="12188825" cy="4572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88825"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536575"/>
            <a:ext cx="4773612" cy="978738"/>
          </a:xfrm>
        </p:spPr>
        <p:txBody>
          <a:bodyPr>
            <a:noAutofit/>
          </a:bodyPr>
          <a:lstStyle>
            <a:lvl1pPr>
              <a:defRPr baseline="0">
                <a:solidFill>
                  <a:schemeClr val="tx1"/>
                </a:solidFill>
              </a:defRPr>
            </a:lvl1pPr>
          </a:lstStyle>
          <a:p>
            <a:r>
              <a:rPr lang="en-US" dirty="0"/>
              <a:t>CLICK TO EDIT MASTER TITLE STYLE</a:t>
            </a:r>
          </a:p>
        </p:txBody>
      </p:sp>
      <p:sp>
        <p:nvSpPr>
          <p:cNvPr id="4" name="Content Placeholder 3"/>
          <p:cNvSpPr>
            <a:spLocks noGrp="1"/>
          </p:cNvSpPr>
          <p:nvPr>
            <p:ph sz="half" idx="2"/>
          </p:nvPr>
        </p:nvSpPr>
        <p:spPr>
          <a:xfrm>
            <a:off x="6094413" y="536576"/>
            <a:ext cx="5572125" cy="1447800"/>
          </a:xfrm>
        </p:spPr>
        <p:txBody>
          <a:bodyPr/>
          <a:lstStyle>
            <a:lvl1pPr marL="0" indent="0">
              <a:lnSpc>
                <a:spcPct val="113000"/>
              </a:lnSpc>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2/2/2024</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0" name="Content Placeholder 9"/>
          <p:cNvSpPr>
            <a:spLocks noGrp="1"/>
          </p:cNvSpPr>
          <p:nvPr>
            <p:ph sz="quarter" idx="12"/>
          </p:nvPr>
        </p:nvSpPr>
        <p:spPr>
          <a:xfrm>
            <a:off x="973138" y="2838450"/>
            <a:ext cx="10693400" cy="3498850"/>
          </a:xfrm>
        </p:spPr>
        <p:txBody>
          <a:bodyPr/>
          <a:lstStyle>
            <a:lvl1pP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vl4pPr>
              <a:buClr>
                <a:schemeClr val="tx1">
                  <a:lumMod val="50000"/>
                  <a:lumOff val="50000"/>
                </a:schemeClr>
              </a:buClr>
              <a:defRPr>
                <a:solidFill>
                  <a:schemeClr val="tx1"/>
                </a:solidFill>
              </a:defRPr>
            </a:lvl4pPr>
            <a:lvl5pPr>
              <a:buClr>
                <a:schemeClr val="tx1">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©2022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4097068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our icon layout_blue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ext Placeholder 7"/>
          <p:cNvSpPr>
            <a:spLocks noGrp="1"/>
          </p:cNvSpPr>
          <p:nvPr>
            <p:ph type="body" sz="quarter" idx="12"/>
          </p:nvPr>
        </p:nvSpPr>
        <p:spPr>
          <a:xfrm>
            <a:off x="973138" y="1984375"/>
            <a:ext cx="9999662" cy="790575"/>
          </a:xfrm>
        </p:spPr>
        <p:txBody>
          <a:bodyPr/>
          <a:lstStyle>
            <a:lvl1pPr marL="0" indent="0">
              <a:spcBef>
                <a:spcPts val="600"/>
              </a:spcBef>
              <a:buNone/>
              <a:defRPr sz="2200"/>
            </a:lvl1pPr>
            <a:lvl2pPr marL="457200" indent="0">
              <a:buNone/>
              <a:defRPr sz="2200"/>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30" name="Text Placeholder 9"/>
          <p:cNvSpPr>
            <a:spLocks noGrp="1"/>
          </p:cNvSpPr>
          <p:nvPr>
            <p:ph type="body" sz="quarter" idx="13"/>
          </p:nvPr>
        </p:nvSpPr>
        <p:spPr>
          <a:xfrm>
            <a:off x="973138" y="4689970"/>
            <a:ext cx="2286000" cy="1444752"/>
          </a:xfrm>
        </p:spPr>
        <p:txBody>
          <a:bodyPr tIns="91440" bIns="45720"/>
          <a:lstStyle>
            <a:lvl1pPr marL="0" indent="0">
              <a:spcBef>
                <a:spcPts val="600"/>
              </a:spcBef>
              <a:buFont typeface="Arial" panose="020B0604020202020204" pitchFamily="34" charse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1" name="Text Placeholder 14"/>
          <p:cNvSpPr>
            <a:spLocks noGrp="1"/>
          </p:cNvSpPr>
          <p:nvPr>
            <p:ph type="body" sz="quarter" idx="17"/>
          </p:nvPr>
        </p:nvSpPr>
        <p:spPr>
          <a:xfrm>
            <a:off x="973138" y="4407495"/>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2" name="Text Placeholder 14"/>
          <p:cNvSpPr>
            <a:spLocks noGrp="1"/>
          </p:cNvSpPr>
          <p:nvPr>
            <p:ph type="body" sz="quarter" idx="18"/>
          </p:nvPr>
        </p:nvSpPr>
        <p:spPr>
          <a:xfrm>
            <a:off x="3547005" y="4407495"/>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3" name="Text Placeholder 14"/>
          <p:cNvSpPr>
            <a:spLocks noGrp="1"/>
          </p:cNvSpPr>
          <p:nvPr>
            <p:ph type="body" sz="quarter" idx="19"/>
          </p:nvPr>
        </p:nvSpPr>
        <p:spPr>
          <a:xfrm>
            <a:off x="6120872" y="4407495"/>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4" name="Text Placeholder 14"/>
          <p:cNvSpPr>
            <a:spLocks noGrp="1"/>
          </p:cNvSpPr>
          <p:nvPr>
            <p:ph type="body" sz="quarter" idx="20"/>
          </p:nvPr>
        </p:nvSpPr>
        <p:spPr>
          <a:xfrm>
            <a:off x="8694738" y="4407495"/>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5" name="Text Placeholder 9"/>
          <p:cNvSpPr>
            <a:spLocks noGrp="1"/>
          </p:cNvSpPr>
          <p:nvPr>
            <p:ph type="body" sz="quarter" idx="21"/>
          </p:nvPr>
        </p:nvSpPr>
        <p:spPr>
          <a:xfrm>
            <a:off x="3547005" y="4689970"/>
            <a:ext cx="2286000" cy="1444752"/>
          </a:xfrm>
        </p:spPr>
        <p:txBody>
          <a:bodyPr tIns="91440" bIns="45720"/>
          <a:lstStyle>
            <a:lvl1pPr marL="0" indent="0">
              <a:spcBef>
                <a:spcPts val="600"/>
              </a:spcBef>
              <a:buFont typeface="Arial" panose="020B0604020202020204" pitchFamily="34" charse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9"/>
          <p:cNvSpPr>
            <a:spLocks noGrp="1"/>
          </p:cNvSpPr>
          <p:nvPr>
            <p:ph type="body" sz="quarter" idx="22"/>
          </p:nvPr>
        </p:nvSpPr>
        <p:spPr>
          <a:xfrm>
            <a:off x="6120872" y="4689970"/>
            <a:ext cx="2286000" cy="1444752"/>
          </a:xfrm>
        </p:spPr>
        <p:txBody>
          <a:bodyPr tIns="91440" bIns="45720"/>
          <a:lstStyle>
            <a:lvl1pPr marL="0" indent="0">
              <a:spcBef>
                <a:spcPts val="600"/>
              </a:spcBef>
              <a:buFont typeface="Arial" panose="020B0604020202020204" pitchFamily="34" charse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7" name="Text Placeholder 9"/>
          <p:cNvSpPr>
            <a:spLocks noGrp="1"/>
          </p:cNvSpPr>
          <p:nvPr>
            <p:ph type="body" sz="quarter" idx="23"/>
          </p:nvPr>
        </p:nvSpPr>
        <p:spPr>
          <a:xfrm>
            <a:off x="8694738" y="4689970"/>
            <a:ext cx="2286000" cy="1444752"/>
          </a:xfrm>
        </p:spPr>
        <p:txBody>
          <a:bodyPr tIns="91440" bIns="45720"/>
          <a:lstStyle>
            <a:lvl1pPr marL="0" indent="0">
              <a:spcBef>
                <a:spcPts val="600"/>
              </a:spcBef>
              <a:buFont typeface="Arial" panose="020B0604020202020204" pitchFamily="34" charse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46488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50 Text_Ico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456904-7106-B7CE-D6AA-9148B3C7E129}"/>
              </a:ext>
            </a:extLst>
          </p:cNvPr>
          <p:cNvSpPr/>
          <p:nvPr userDrawn="1"/>
        </p:nvSpPr>
        <p:spPr>
          <a:xfrm>
            <a:off x="6089777" y="0"/>
            <a:ext cx="609904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73138" y="536575"/>
            <a:ext cx="4773612" cy="978738"/>
          </a:xfrm>
        </p:spPr>
        <p:txBody>
          <a:bodyPr>
            <a:noAutofit/>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973138" y="1984375"/>
            <a:ext cx="4773612" cy="39867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F7FF1EF-D919-9496-FEAD-6F03C7D0E47F}"/>
              </a:ext>
            </a:extLst>
          </p:cNvPr>
          <p:cNvSpPr txBox="1"/>
          <p:nvPr userDrawn="1"/>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9239F233-A28B-4E90-BD26-B7AF41444B49}" type="datetimeyyyy">
              <a:rPr lang="en-US" sz="700" smtClean="0">
                <a:solidFill>
                  <a:schemeClr val="tx1">
                    <a:lumMod val="50000"/>
                    <a:lumOff val="50000"/>
                  </a:schemeClr>
                </a:solidFill>
              </a:rPr>
              <a:t>2024</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
        <p:nvSpPr>
          <p:cNvPr id="10" name="Text Placeholder 16">
            <a:extLst>
              <a:ext uri="{FF2B5EF4-FFF2-40B4-BE49-F238E27FC236}">
                <a16:creationId xmlns:a16="http://schemas.microsoft.com/office/drawing/2014/main" id="{18AAEDFD-B047-92DA-67F4-03DC034D5CD1}"/>
              </a:ext>
            </a:extLst>
          </p:cNvPr>
          <p:cNvSpPr>
            <a:spLocks noGrp="1"/>
          </p:cNvSpPr>
          <p:nvPr>
            <p:ph type="body" sz="quarter" idx="12" hasCustomPrompt="1"/>
          </p:nvPr>
        </p:nvSpPr>
        <p:spPr>
          <a:xfrm>
            <a:off x="7873543" y="1984375"/>
            <a:ext cx="3246438" cy="390525"/>
          </a:xfrm>
        </p:spPr>
        <p:txBody>
          <a:bodyPr tIns="0" bIns="0"/>
          <a:lstStyle>
            <a:lvl1pPr marL="0" indent="0">
              <a:buNone/>
              <a:defRPr b="1">
                <a:solidFill>
                  <a:schemeClr val="tx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text style</a:t>
            </a:r>
          </a:p>
        </p:txBody>
      </p:sp>
      <p:sp>
        <p:nvSpPr>
          <p:cNvPr id="11" name="Text Placeholder 16">
            <a:extLst>
              <a:ext uri="{FF2B5EF4-FFF2-40B4-BE49-F238E27FC236}">
                <a16:creationId xmlns:a16="http://schemas.microsoft.com/office/drawing/2014/main" id="{29D73FAC-B01D-3BFD-0C9A-6CA7A95FB124}"/>
              </a:ext>
            </a:extLst>
          </p:cNvPr>
          <p:cNvSpPr>
            <a:spLocks noGrp="1"/>
          </p:cNvSpPr>
          <p:nvPr>
            <p:ph type="body" sz="quarter" idx="13" hasCustomPrompt="1"/>
          </p:nvPr>
        </p:nvSpPr>
        <p:spPr>
          <a:xfrm>
            <a:off x="7873543" y="3379009"/>
            <a:ext cx="3246438" cy="390525"/>
          </a:xfrm>
        </p:spPr>
        <p:txBody>
          <a:bodyPr tIns="0" bIns="0"/>
          <a:lstStyle>
            <a:lvl1pPr marL="0" indent="0">
              <a:buNone/>
              <a:defRPr b="1">
                <a:solidFill>
                  <a:schemeClr val="tx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text style</a:t>
            </a:r>
          </a:p>
        </p:txBody>
      </p:sp>
      <p:sp>
        <p:nvSpPr>
          <p:cNvPr id="12" name="Text Placeholder 16">
            <a:extLst>
              <a:ext uri="{FF2B5EF4-FFF2-40B4-BE49-F238E27FC236}">
                <a16:creationId xmlns:a16="http://schemas.microsoft.com/office/drawing/2014/main" id="{E899D747-6E00-B850-4C4C-D1A4CAFA2C1F}"/>
              </a:ext>
            </a:extLst>
          </p:cNvPr>
          <p:cNvSpPr>
            <a:spLocks noGrp="1"/>
          </p:cNvSpPr>
          <p:nvPr>
            <p:ph type="body" sz="quarter" idx="14" hasCustomPrompt="1"/>
          </p:nvPr>
        </p:nvSpPr>
        <p:spPr>
          <a:xfrm>
            <a:off x="7873543" y="4774724"/>
            <a:ext cx="3246438" cy="390525"/>
          </a:xfrm>
        </p:spPr>
        <p:txBody>
          <a:bodyPr tIns="0" bIns="0"/>
          <a:lstStyle>
            <a:lvl1pPr marL="0" indent="0">
              <a:buNone/>
              <a:defRPr b="1">
                <a:solidFill>
                  <a:schemeClr val="tx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text style</a:t>
            </a:r>
          </a:p>
        </p:txBody>
      </p:sp>
      <p:sp>
        <p:nvSpPr>
          <p:cNvPr id="13" name="Text Placeholder 20">
            <a:extLst>
              <a:ext uri="{FF2B5EF4-FFF2-40B4-BE49-F238E27FC236}">
                <a16:creationId xmlns:a16="http://schemas.microsoft.com/office/drawing/2014/main" id="{2B3393D0-BC75-052B-3774-EF181DFADCE8}"/>
              </a:ext>
            </a:extLst>
          </p:cNvPr>
          <p:cNvSpPr>
            <a:spLocks noGrp="1"/>
          </p:cNvSpPr>
          <p:nvPr>
            <p:ph type="body" sz="quarter" idx="15" hasCustomPrompt="1"/>
          </p:nvPr>
        </p:nvSpPr>
        <p:spPr>
          <a:xfrm>
            <a:off x="7875131" y="3635799"/>
            <a:ext cx="3244850" cy="731520"/>
          </a:xfrm>
        </p:spPr>
        <p:txBody>
          <a:bodyPr tIns="91440"/>
          <a:lstStyle>
            <a:lvl1pPr marL="0" indent="0">
              <a:buNone/>
              <a:defRPr sz="200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text</a:t>
            </a:r>
          </a:p>
        </p:txBody>
      </p:sp>
      <p:sp>
        <p:nvSpPr>
          <p:cNvPr id="14" name="Text Placeholder 20">
            <a:extLst>
              <a:ext uri="{FF2B5EF4-FFF2-40B4-BE49-F238E27FC236}">
                <a16:creationId xmlns:a16="http://schemas.microsoft.com/office/drawing/2014/main" id="{9806F3C3-5DF9-B6F7-C3B7-A9ACBC9AF561}"/>
              </a:ext>
            </a:extLst>
          </p:cNvPr>
          <p:cNvSpPr>
            <a:spLocks noGrp="1"/>
          </p:cNvSpPr>
          <p:nvPr>
            <p:ph type="body" sz="quarter" idx="16" hasCustomPrompt="1"/>
          </p:nvPr>
        </p:nvSpPr>
        <p:spPr>
          <a:xfrm>
            <a:off x="7875131" y="5035308"/>
            <a:ext cx="3244850" cy="731520"/>
          </a:xfrm>
        </p:spPr>
        <p:txBody>
          <a:bodyPr tIns="91440"/>
          <a:lstStyle>
            <a:lvl1pPr marL="0" indent="0">
              <a:buNone/>
              <a:defRPr sz="200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text</a:t>
            </a:r>
          </a:p>
        </p:txBody>
      </p:sp>
      <p:sp>
        <p:nvSpPr>
          <p:cNvPr id="15" name="Text Placeholder 20">
            <a:extLst>
              <a:ext uri="{FF2B5EF4-FFF2-40B4-BE49-F238E27FC236}">
                <a16:creationId xmlns:a16="http://schemas.microsoft.com/office/drawing/2014/main" id="{673650EE-9977-3A77-5144-BA068018CD54}"/>
              </a:ext>
            </a:extLst>
          </p:cNvPr>
          <p:cNvSpPr>
            <a:spLocks noGrp="1"/>
          </p:cNvSpPr>
          <p:nvPr>
            <p:ph type="body" sz="quarter" idx="17" hasCustomPrompt="1"/>
          </p:nvPr>
        </p:nvSpPr>
        <p:spPr>
          <a:xfrm>
            <a:off x="7875131" y="2241276"/>
            <a:ext cx="3244850" cy="731520"/>
          </a:xfrm>
        </p:spPr>
        <p:txBody>
          <a:bodyPr tIns="91440"/>
          <a:lstStyle>
            <a:lvl1pPr marL="0" indent="0">
              <a:buNone/>
              <a:defRPr sz="200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text</a:t>
            </a:r>
          </a:p>
        </p:txBody>
      </p:sp>
    </p:spTree>
    <p:extLst>
      <p:ext uri="{BB962C8B-B14F-4D97-AF65-F5344CB8AC3E}">
        <p14:creationId xmlns:p14="http://schemas.microsoft.com/office/powerpoint/2010/main" val="3366829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9998921" cy="587375"/>
          </a:xfrm>
        </p:spPr>
        <p:txBody>
          <a:bodyPr/>
          <a:lstStyle/>
          <a:p>
            <a:r>
              <a:rPr lang="en-US" dirty="0"/>
              <a:t>CLICK TO EDIT TITLE STYLE</a:t>
            </a:r>
          </a:p>
        </p:txBody>
      </p:sp>
      <p:sp>
        <p:nvSpPr>
          <p:cNvPr id="3" name="Content Placeholder 2"/>
          <p:cNvSpPr>
            <a:spLocks noGrp="1"/>
          </p:cNvSpPr>
          <p:nvPr>
            <p:ph sz="half" idx="1"/>
          </p:nvPr>
        </p:nvSpPr>
        <p:spPr>
          <a:xfrm>
            <a:off x="973138" y="1984374"/>
            <a:ext cx="4769327"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40488" y="1984374"/>
            <a:ext cx="4773612"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60048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p>
        </p:txBody>
      </p:sp>
      <p:sp>
        <p:nvSpPr>
          <p:cNvPr id="3" name="Text Placeholder 2"/>
          <p:cNvSpPr>
            <a:spLocks noGrp="1"/>
          </p:cNvSpPr>
          <p:nvPr>
            <p:ph type="body" idx="1"/>
          </p:nvPr>
        </p:nvSpPr>
        <p:spPr>
          <a:xfrm>
            <a:off x="968731" y="1984375"/>
            <a:ext cx="4773168"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4" name="Content Placeholder 3"/>
          <p:cNvSpPr>
            <a:spLocks noGrp="1"/>
          </p:cNvSpPr>
          <p:nvPr>
            <p:ph sz="half" idx="2"/>
          </p:nvPr>
        </p:nvSpPr>
        <p:spPr>
          <a:xfrm>
            <a:off x="968731" y="2276474"/>
            <a:ext cx="4773168" cy="3705225"/>
          </a:xfrm>
        </p:spPr>
        <p:txBody>
          <a:bodyPr tIns="91440"/>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0488" y="1984375"/>
            <a:ext cx="4773168"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40488" y="2276474"/>
            <a:ext cx="4773168" cy="3705225"/>
          </a:xfrm>
        </p:spPr>
        <p:txBody>
          <a:bodyPr tIns="91440"/>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0438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ynamic Blue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CAC9F1-D503-6C92-7741-8F0E00E927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86"/>
            <a:ext cx="12188825" cy="6856214"/>
          </a:xfrm>
          <a:prstGeom prst="rect">
            <a:avLst/>
          </a:prstGeom>
        </p:spPr>
      </p:pic>
      <p:sp>
        <p:nvSpPr>
          <p:cNvPr id="2" name="Title 1"/>
          <p:cNvSpPr>
            <a:spLocks noGrp="1"/>
          </p:cNvSpPr>
          <p:nvPr>
            <p:ph type="ctrTitle" hasCustomPrompt="1"/>
          </p:nvPr>
        </p:nvSpPr>
        <p:spPr>
          <a:xfrm>
            <a:off x="973137" y="2854325"/>
            <a:ext cx="9996735" cy="1397000"/>
          </a:xfrm>
        </p:spPr>
        <p:txBody>
          <a:bodyPr lIns="0" tIns="0" rIns="0" bIns="0" anchor="b" anchorCtr="0">
            <a:noAutofit/>
          </a:bodyPr>
          <a:lstStyle>
            <a:lvl1pPr algn="l">
              <a:lnSpc>
                <a:spcPct val="80000"/>
              </a:lnSpc>
              <a:defRPr sz="6000" cap="all" baseline="0">
                <a:solidFill>
                  <a:schemeClr val="bg1"/>
                </a:solidFill>
              </a:defRPr>
            </a:lvl1pPr>
          </a:lstStyle>
          <a:p>
            <a:r>
              <a:rPr lang="en-US" dirty="0"/>
              <a:t>CLICK TO EDIT TITLE</a:t>
            </a:r>
          </a:p>
        </p:txBody>
      </p:sp>
      <p:sp>
        <p:nvSpPr>
          <p:cNvPr id="3" name="Subtitle 2"/>
          <p:cNvSpPr>
            <a:spLocks noGrp="1"/>
          </p:cNvSpPr>
          <p:nvPr>
            <p:ph type="subTitle" idx="1"/>
          </p:nvPr>
        </p:nvSpPr>
        <p:spPr>
          <a:xfrm>
            <a:off x="973009" y="4257675"/>
            <a:ext cx="9999050" cy="685800"/>
          </a:xfrm>
        </p:spPr>
        <p:txBody>
          <a:bodyPr lIns="0" tIns="45720" rIns="0">
            <a:noAutofit/>
          </a:bodyPr>
          <a:lstStyle>
            <a:lvl1pPr marL="0" indent="0" algn="l">
              <a:lnSpc>
                <a:spcPct val="80000"/>
              </a:lnSpc>
              <a:spcBef>
                <a:spcPts val="0"/>
              </a:spcBef>
              <a:buNone/>
              <a:defRPr sz="2400" b="0" cap="all" baseline="0">
                <a:solidFill>
                  <a:schemeClr val="bg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D80646F2-C703-CBDB-7687-547C36329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1338" y="536575"/>
            <a:ext cx="841248" cy="1029688"/>
          </a:xfrm>
          <a:prstGeom prst="rect">
            <a:avLst/>
          </a:prstGeom>
        </p:spPr>
      </p:pic>
      <p:sp>
        <p:nvSpPr>
          <p:cNvPr id="5" name="TextBox 4">
            <a:extLst>
              <a:ext uri="{FF2B5EF4-FFF2-40B4-BE49-F238E27FC236}">
                <a16:creationId xmlns:a16="http://schemas.microsoft.com/office/drawing/2014/main" id="{CE8CF814-30EA-D02D-D022-F9D826393C21}"/>
              </a:ext>
            </a:extLst>
          </p:cNvPr>
          <p:cNvSpPr txBox="1"/>
          <p:nvPr userDrawn="1"/>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1"/>
                </a:solidFill>
              </a:rPr>
              <a:t>©</a:t>
            </a:r>
            <a:fld id="{D558B60A-1145-4F0A-8AF7-E7E89EA3B390}" type="datetimeyyyy">
              <a:rPr lang="en-US" sz="700" smtClean="0">
                <a:solidFill>
                  <a:schemeClr val="bg1"/>
                </a:solidFill>
              </a:rPr>
              <a:t>2024</a:t>
            </a:fld>
            <a:r>
              <a:rPr lang="en-US" sz="700" dirty="0">
                <a:solidFill>
                  <a:schemeClr val="bg1"/>
                </a:solidFill>
              </a:rPr>
              <a:t> Mayo Foundation for Medical Education and Research  |  slide-</a:t>
            </a:r>
            <a:fld id="{D445C29B-035B-48ED-941F-A66A11A8A322}" type="slidenum">
              <a:rPr lang="en-US" sz="700" smtClean="0">
                <a:solidFill>
                  <a:schemeClr val="bg1"/>
                </a:solidFill>
              </a:rPr>
              <a:pPr lvl="0"/>
              <a:t>‹#›</a:t>
            </a:fld>
            <a:endParaRPr lang="en-US" sz="700" dirty="0">
              <a:solidFill>
                <a:schemeClr val="bg1"/>
              </a:solidFill>
            </a:endParaRPr>
          </a:p>
        </p:txBody>
      </p:sp>
    </p:spTree>
    <p:extLst>
      <p:ext uri="{BB962C8B-B14F-4D97-AF65-F5344CB8AC3E}">
        <p14:creationId xmlns:p14="http://schemas.microsoft.com/office/powerpoint/2010/main" val="2558285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0/40 Title and Content_blue line">
    <p:spTree>
      <p:nvGrpSpPr>
        <p:cNvPr id="1" name=""/>
        <p:cNvGrpSpPr/>
        <p:nvPr/>
      </p:nvGrpSpPr>
      <p:grpSpPr>
        <a:xfrm>
          <a:off x="0" y="0"/>
          <a:ext cx="0" cy="0"/>
          <a:chOff x="0" y="0"/>
          <a:chExt cx="0" cy="0"/>
        </a:xfrm>
      </p:grpSpPr>
      <p:sp>
        <p:nvSpPr>
          <p:cNvPr id="6" name="Rectangle 5"/>
          <p:cNvSpPr/>
          <p:nvPr userDrawn="1"/>
        </p:nvSpPr>
        <p:spPr>
          <a:xfrm>
            <a:off x="7224713" y="0"/>
            <a:ext cx="4964112"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536575"/>
            <a:ext cx="5467349" cy="978738"/>
          </a:xfrm>
        </p:spPr>
        <p:txBody>
          <a:bodyPr>
            <a:noAutofit/>
          </a:bodyPr>
          <a:lstStyle>
            <a:lvl1pPr>
              <a:defRPr/>
            </a:lvl1pPr>
          </a:lstStyle>
          <a:p>
            <a:r>
              <a:rPr lang="en-US" dirty="0"/>
              <a:t>CLICK TO EDIT MASTER TITLE</a:t>
            </a:r>
          </a:p>
        </p:txBody>
      </p:sp>
      <p:sp>
        <p:nvSpPr>
          <p:cNvPr id="3" name="Content Placeholder 2"/>
          <p:cNvSpPr>
            <a:spLocks noGrp="1"/>
          </p:cNvSpPr>
          <p:nvPr>
            <p:ph idx="1"/>
          </p:nvPr>
        </p:nvSpPr>
        <p:spPr>
          <a:xfrm>
            <a:off x="973139" y="1984375"/>
            <a:ext cx="5467350"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8" name="Content Placeholder 2"/>
          <p:cNvSpPr>
            <a:spLocks noGrp="1"/>
          </p:cNvSpPr>
          <p:nvPr>
            <p:ph idx="12"/>
          </p:nvPr>
        </p:nvSpPr>
        <p:spPr>
          <a:xfrm>
            <a:off x="7753350" y="1984375"/>
            <a:ext cx="3913188" cy="3986784"/>
          </a:xfrm>
        </p:spPr>
        <p:txBody>
          <a:bodyPr/>
          <a:lstStyle>
            <a:lvl1pP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vl4pPr>
              <a:buClr>
                <a:schemeClr val="tx1">
                  <a:lumMod val="50000"/>
                  <a:lumOff val="50000"/>
                </a:schemeClr>
              </a:buClr>
              <a:defRPr>
                <a:solidFill>
                  <a:schemeClr val="tx1"/>
                </a:solidFill>
              </a:defRPr>
            </a:lvl4pPr>
            <a:lvl5pPr>
              <a:buClr>
                <a:schemeClr val="tx1">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DE0E1CB7-DA98-4AE3-9B7A-4E54193F9C18}" type="datetimeyyyy">
              <a:rPr lang="en-US" sz="700" smtClean="0">
                <a:solidFill>
                  <a:schemeClr val="tx1">
                    <a:lumMod val="50000"/>
                    <a:lumOff val="50000"/>
                  </a:schemeClr>
                </a:solidFill>
              </a:rPr>
              <a:t>2024</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7984241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0/60 Title and Two Content Comparison_blue line">
    <p:spTree>
      <p:nvGrpSpPr>
        <p:cNvPr id="1" name=""/>
        <p:cNvGrpSpPr/>
        <p:nvPr/>
      </p:nvGrpSpPr>
      <p:grpSpPr>
        <a:xfrm>
          <a:off x="0" y="0"/>
          <a:ext cx="0" cy="0"/>
          <a:chOff x="0" y="0"/>
          <a:chExt cx="0" cy="0"/>
        </a:xfrm>
      </p:grpSpPr>
      <p:sp>
        <p:nvSpPr>
          <p:cNvPr id="6" name="Rectangle 5"/>
          <p:cNvSpPr/>
          <p:nvPr userDrawn="1"/>
        </p:nvSpPr>
        <p:spPr>
          <a:xfrm>
            <a:off x="4416425" y="0"/>
            <a:ext cx="7772400"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2366169"/>
            <a:ext cx="3074987" cy="2125663"/>
          </a:xfrm>
        </p:spPr>
        <p:txBody>
          <a:bodyPr tIns="0" bIns="0" anchor="ctr" anchorCtr="0"/>
          <a:lstStyle>
            <a:lvl1pPr>
              <a:defRPr sz="3200" baseline="0"/>
            </a:lvl1pPr>
          </a:lstStyle>
          <a:p>
            <a:r>
              <a:rPr lang="en-US" dirty="0"/>
              <a:t>CLICK TO EDIT MASTER TITLE</a:t>
            </a:r>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2" name="Text Placeholder 2"/>
          <p:cNvSpPr>
            <a:spLocks noGrp="1"/>
          </p:cNvSpPr>
          <p:nvPr>
            <p:ph type="body" idx="1"/>
          </p:nvPr>
        </p:nvSpPr>
        <p:spPr>
          <a:xfrm>
            <a:off x="4991100" y="1206456"/>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3" name="Content Placeholder 3"/>
          <p:cNvSpPr>
            <a:spLocks noGrp="1"/>
          </p:cNvSpPr>
          <p:nvPr>
            <p:ph sz="half" idx="2"/>
          </p:nvPr>
        </p:nvSpPr>
        <p:spPr>
          <a:xfrm>
            <a:off x="4991100" y="2260556"/>
            <a:ext cx="3144837" cy="3986784"/>
          </a:xfrm>
        </p:spPr>
        <p:txBody>
          <a:bodyPr tIns="91440"/>
          <a:lstStyle>
            <a:lvl1pPr>
              <a:defRPr sz="2000">
                <a:solidFill>
                  <a:schemeClr val="tx1"/>
                </a:solidFill>
              </a:defRPr>
            </a:lvl1pPr>
            <a:lvl2pPr>
              <a:buClr>
                <a:schemeClr val="tx1">
                  <a:lumMod val="50000"/>
                  <a:lumOff val="50000"/>
                </a:schemeClr>
              </a:buClr>
              <a:defRPr sz="2000">
                <a:solidFill>
                  <a:schemeClr val="tx1"/>
                </a:solidFill>
              </a:defRPr>
            </a:lvl2pPr>
            <a:lvl3pPr>
              <a:buClr>
                <a:schemeClr val="tx1">
                  <a:lumMod val="50000"/>
                  <a:lumOff val="50000"/>
                </a:schemeClr>
              </a:buClr>
              <a:defRPr sz="2000">
                <a:solidFill>
                  <a:schemeClr val="tx1"/>
                </a:solidFill>
              </a:defRPr>
            </a:lvl3pPr>
            <a:lvl4pPr>
              <a:buClr>
                <a:schemeClr val="tx1">
                  <a:lumMod val="50000"/>
                  <a:lumOff val="50000"/>
                </a:schemeClr>
              </a:buClr>
              <a:defRPr sz="2000">
                <a:solidFill>
                  <a:schemeClr val="tx1"/>
                </a:solidFill>
              </a:defRPr>
            </a:lvl4pPr>
            <a:lvl5pPr>
              <a:buClr>
                <a:schemeClr val="tx1">
                  <a:lumMod val="50000"/>
                  <a:lumOff val="50000"/>
                </a:schemeClr>
              </a:buCl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type="body" idx="12"/>
          </p:nvPr>
        </p:nvSpPr>
        <p:spPr>
          <a:xfrm>
            <a:off x="8524876" y="1206456"/>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5" name="Content Placeholder 3"/>
          <p:cNvSpPr>
            <a:spLocks noGrp="1"/>
          </p:cNvSpPr>
          <p:nvPr>
            <p:ph sz="half" idx="13"/>
          </p:nvPr>
        </p:nvSpPr>
        <p:spPr>
          <a:xfrm>
            <a:off x="8524876" y="2260556"/>
            <a:ext cx="3144837" cy="3986784"/>
          </a:xfrm>
        </p:spPr>
        <p:txBody>
          <a:bodyPr vert="horz" lIns="0" tIns="91440" rIns="0" bIns="45724" rtlCol="0">
            <a:noAutofit/>
          </a:bodyPr>
          <a:lstStyle>
            <a:lvl1pPr>
              <a:defRPr lang="en-US" sz="2000" dirty="0" smtClean="0">
                <a:solidFill>
                  <a:schemeClr val="tx1"/>
                </a:solidFill>
              </a:defRPr>
            </a:lvl1pPr>
            <a:lvl2pPr>
              <a:buClr>
                <a:schemeClr val="tx1">
                  <a:lumMod val="50000"/>
                  <a:lumOff val="50000"/>
                </a:schemeClr>
              </a:buClr>
              <a:defRPr lang="en-US" sz="2000" dirty="0" smtClean="0">
                <a:solidFill>
                  <a:schemeClr val="tx1"/>
                </a:solidFill>
              </a:defRPr>
            </a:lvl2pPr>
            <a:lvl3pPr>
              <a:buClr>
                <a:schemeClr val="tx1">
                  <a:lumMod val="50000"/>
                  <a:lumOff val="50000"/>
                </a:schemeClr>
              </a:buClr>
              <a:defRPr lang="en-US" sz="2000" dirty="0" smtClean="0">
                <a:solidFill>
                  <a:schemeClr val="tx1"/>
                </a:solidFill>
              </a:defRPr>
            </a:lvl3pPr>
            <a:lvl4pPr>
              <a:buClr>
                <a:schemeClr val="tx1">
                  <a:lumMod val="50000"/>
                  <a:lumOff val="50000"/>
                </a:schemeClr>
              </a:buClr>
              <a:defRPr lang="en-US" sz="2000" dirty="0" smtClean="0">
                <a:solidFill>
                  <a:schemeClr val="tx1"/>
                </a:solidFill>
              </a:defRPr>
            </a:lvl4pPr>
            <a:lvl5pPr>
              <a:buClr>
                <a:schemeClr val="tx1">
                  <a:lumMod val="50000"/>
                  <a:lumOff val="50000"/>
                </a:schemeClr>
              </a:buClr>
              <a:defRPr lang="en-US" sz="20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p:cNvSpPr txBox="1"/>
          <p:nvPr userDrawn="1"/>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C4E928E9-032F-4C67-90C8-3230976C52E1}" type="datetimeyyyy">
              <a:rPr lang="en-US" sz="700" smtClean="0">
                <a:solidFill>
                  <a:schemeClr val="tx1">
                    <a:lumMod val="50000"/>
                    <a:lumOff val="50000"/>
                  </a:schemeClr>
                </a:solidFill>
              </a:rPr>
              <a:t>2024</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36103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0499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_no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6557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17252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Mayo En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4" y="2733676"/>
            <a:ext cx="4452939" cy="1371600"/>
          </a:xfrm>
        </p:spPr>
        <p:txBody>
          <a:bodyPr anchor="ctr" anchorCtr="0"/>
          <a:lstStyle>
            <a:lvl1pPr algn="l">
              <a:defRPr sz="4000" baseline="0"/>
            </a:lvl1pPr>
          </a:lstStyle>
          <a:p>
            <a:r>
              <a:rPr lang="en-US" dirty="0"/>
              <a:t>CLICK TO EDIT MASTER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0360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7808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24052" y="536576"/>
            <a:ext cx="2742486" cy="5435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973138" y="536576"/>
            <a:ext cx="7592510" cy="543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1949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and 2 Columns 1">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88825" cy="6858000"/>
          </a:xfrm>
          <a:prstGeom prst="rect">
            <a:avLst/>
          </a:prstGeom>
        </p:spPr>
      </p:pic>
      <p:sp>
        <p:nvSpPr>
          <p:cNvPr id="2" name="Title 1"/>
          <p:cNvSpPr>
            <a:spLocks noGrp="1"/>
          </p:cNvSpPr>
          <p:nvPr>
            <p:ph type="title"/>
          </p:nvPr>
        </p:nvSpPr>
        <p:spPr>
          <a:xfrm>
            <a:off x="572921" y="4"/>
            <a:ext cx="11039037" cy="1154937"/>
          </a:xfrm>
        </p:spPr>
        <p:txBody>
          <a:bodyPr anchor="b">
            <a:noAutofit/>
          </a:bodyPr>
          <a:lstStyle>
            <a:lvl1pPr>
              <a:defRPr sz="3198"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p>
            <a:fld id="{BC150CAC-1C8C-DD4D-A22D-5B0B73F4B222}"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821A3-96FC-1243-9172-4303A46FC069}" type="slidenum">
              <a:rPr lang="en-US" smtClean="0"/>
              <a:t>‹#›</a:t>
            </a:fld>
            <a:endParaRPr lang="en-US"/>
          </a:p>
        </p:txBody>
      </p:sp>
      <p:sp>
        <p:nvSpPr>
          <p:cNvPr id="12" name="Text Placeholder 11"/>
          <p:cNvSpPr>
            <a:spLocks noGrp="1"/>
          </p:cNvSpPr>
          <p:nvPr>
            <p:ph type="body" sz="quarter" idx="14"/>
          </p:nvPr>
        </p:nvSpPr>
        <p:spPr>
          <a:xfrm>
            <a:off x="572669" y="1154939"/>
            <a:ext cx="11039291" cy="468885"/>
          </a:xfrm>
        </p:spPr>
        <p:txBody>
          <a:bodyPr/>
          <a:lstStyle>
            <a:lvl1pPr marL="0" indent="0">
              <a:buNone/>
              <a:defRPr sz="1866"/>
            </a:lvl1pPr>
            <a:lvl2pPr marL="456972" indent="0">
              <a:buNone/>
              <a:defRPr/>
            </a:lvl2pPr>
            <a:lvl3pPr marL="913942" indent="0">
              <a:buNone/>
              <a:defRPr/>
            </a:lvl3pPr>
            <a:lvl4pPr marL="1370915" indent="0">
              <a:buNone/>
              <a:defRPr/>
            </a:lvl4pPr>
            <a:lvl5pPr marL="1827886" indent="0">
              <a:buNone/>
              <a:defRPr/>
            </a:lvl5pPr>
          </a:lstStyle>
          <a:p>
            <a:pPr lvl="0"/>
            <a:r>
              <a:rPr lang="en-US"/>
              <a:t>Click to edit Master text styles</a:t>
            </a:r>
          </a:p>
        </p:txBody>
      </p:sp>
      <p:sp>
        <p:nvSpPr>
          <p:cNvPr id="13" name="TextBox 12"/>
          <p:cNvSpPr txBox="1"/>
          <p:nvPr/>
        </p:nvSpPr>
        <p:spPr>
          <a:xfrm>
            <a:off x="572669" y="6091116"/>
            <a:ext cx="5345670" cy="358328"/>
          </a:xfrm>
          <a:prstGeom prst="rect">
            <a:avLst/>
          </a:prstGeom>
          <a:noFill/>
        </p:spPr>
        <p:txBody>
          <a:bodyPr wrap="square" rtlCol="0">
            <a:noAutofit/>
          </a:bodyPr>
          <a:lstStyle/>
          <a:p>
            <a:pPr algn="l"/>
            <a:r>
              <a:rPr lang="en-US" sz="1333"/>
              <a:t>Proprietary and confidential. Do not distribute.</a:t>
            </a:r>
          </a:p>
        </p:txBody>
      </p:sp>
      <p:sp>
        <p:nvSpPr>
          <p:cNvPr id="15" name="Text Placeholder 13"/>
          <p:cNvSpPr>
            <a:spLocks noGrp="1"/>
          </p:cNvSpPr>
          <p:nvPr>
            <p:ph type="body" sz="quarter" idx="15"/>
          </p:nvPr>
        </p:nvSpPr>
        <p:spPr>
          <a:xfrm>
            <a:off x="1395092" y="1972735"/>
            <a:ext cx="4761260" cy="4000500"/>
          </a:xfrm>
        </p:spPr>
        <p:txBody>
          <a:bodyPr/>
          <a:lstStyle>
            <a:lvl1pPr marL="0" indent="0">
              <a:buNone/>
              <a:defRPr/>
            </a:lvl1pPr>
            <a:lvl2pPr marL="313110" indent="0">
              <a:buNone/>
              <a:defRPr/>
            </a:lvl2pPr>
            <a:lvl3pPr marL="613527" indent="0">
              <a:buNone/>
              <a:defRPr/>
            </a:lvl3pPr>
            <a:lvl4pPr marL="913942" indent="0">
              <a:buNone/>
              <a:defRPr/>
            </a:lvl4pPr>
            <a:lvl5pPr marL="1227053"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3"/>
          <p:cNvSpPr>
            <a:spLocks noGrp="1"/>
          </p:cNvSpPr>
          <p:nvPr>
            <p:ph type="body" sz="quarter" idx="16"/>
          </p:nvPr>
        </p:nvSpPr>
        <p:spPr>
          <a:xfrm>
            <a:off x="6726104" y="1972735"/>
            <a:ext cx="4699421" cy="4000500"/>
          </a:xfrm>
        </p:spPr>
        <p:txBody>
          <a:bodyPr/>
          <a:lstStyle>
            <a:lvl1pPr marL="0" indent="0">
              <a:buNone/>
              <a:tabLst/>
              <a:defRPr sz="1866"/>
            </a:lvl1pPr>
            <a:lvl2pPr marL="236947" indent="0">
              <a:buNone/>
              <a:tabLst/>
              <a:defRPr sz="1866"/>
            </a:lvl2pPr>
            <a:lvl3pPr marL="463319" indent="0">
              <a:buNone/>
              <a:tabLst/>
              <a:defRPr sz="1733"/>
            </a:lvl3pPr>
            <a:lvl4pPr marL="687572" indent="0">
              <a:buNone/>
              <a:tabLst/>
              <a:defRPr sz="1600"/>
            </a:lvl4pPr>
            <a:lvl5pPr marL="926636" indent="0">
              <a:buNone/>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69CCD1F-BCF2-01FB-049B-E4510EF4CB1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88825" cy="6858000"/>
          </a:xfrm>
          <a:prstGeom prst="rect">
            <a:avLst/>
          </a:prstGeom>
        </p:spPr>
      </p:pic>
      <p:sp>
        <p:nvSpPr>
          <p:cNvPr id="8" name="TextBox 7">
            <a:extLst>
              <a:ext uri="{FF2B5EF4-FFF2-40B4-BE49-F238E27FC236}">
                <a16:creationId xmlns:a16="http://schemas.microsoft.com/office/drawing/2014/main" id="{2F450782-FD00-7270-ED5A-458627D62813}"/>
              </a:ext>
            </a:extLst>
          </p:cNvPr>
          <p:cNvSpPr txBox="1"/>
          <p:nvPr userDrawn="1"/>
        </p:nvSpPr>
        <p:spPr>
          <a:xfrm>
            <a:off x="572669" y="6091116"/>
            <a:ext cx="5345670" cy="358328"/>
          </a:xfrm>
          <a:prstGeom prst="rect">
            <a:avLst/>
          </a:prstGeom>
          <a:noFill/>
        </p:spPr>
        <p:txBody>
          <a:bodyPr wrap="square" rtlCol="0">
            <a:noAutofit/>
          </a:bodyPr>
          <a:lstStyle/>
          <a:p>
            <a:pPr algn="l"/>
            <a:r>
              <a:rPr lang="en-US" sz="1333"/>
              <a:t>Proprietary and confidential. Do not distribute.</a:t>
            </a:r>
          </a:p>
        </p:txBody>
      </p:sp>
    </p:spTree>
    <p:extLst>
      <p:ext uri="{BB962C8B-B14F-4D97-AF65-F5344CB8AC3E}">
        <p14:creationId xmlns:p14="http://schemas.microsoft.com/office/powerpoint/2010/main" val="11637755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5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_Le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65F197-B1B8-4584-8B75-5D45B647D250}" type="datetimeFigureOut">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6" name="Title 1"/>
          <p:cNvSpPr>
            <a:spLocks noGrp="1"/>
          </p:cNvSpPr>
          <p:nvPr>
            <p:ph type="title" hasCustomPrompt="1"/>
          </p:nvPr>
        </p:nvSpPr>
        <p:spPr>
          <a:xfrm>
            <a:off x="973772" y="536575"/>
            <a:ext cx="10241280" cy="1060450"/>
          </a:xfrm>
        </p:spPr>
        <p:txBody>
          <a:bodyPr/>
          <a:lstStyle>
            <a:lvl1pPr algn="l">
              <a:defRPr baseline="0"/>
            </a:lvl1pPr>
          </a:lstStyle>
          <a:p>
            <a:r>
              <a:rPr lang="en-US"/>
              <a:t>CLICK TO EDIT TITLE STYLE</a:t>
            </a:r>
          </a:p>
        </p:txBody>
      </p:sp>
    </p:spTree>
    <p:extLst>
      <p:ext uri="{BB962C8B-B14F-4D97-AF65-F5344CB8AC3E}">
        <p14:creationId xmlns:p14="http://schemas.microsoft.com/office/powerpoint/2010/main" val="3665981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60/40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6" y="2854325"/>
            <a:ext cx="5879592" cy="1397000"/>
          </a:xfrm>
        </p:spPr>
        <p:txBody>
          <a:bodyPr lIns="0" tIns="0" rIns="0" bIns="0" anchor="b" anchorCtr="0">
            <a:noAutofit/>
          </a:bodyPr>
          <a:lstStyle>
            <a:lvl1pPr algn="l">
              <a:lnSpc>
                <a:spcPct val="80000"/>
              </a:lnSpc>
              <a:defRPr sz="6000" cap="all"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008" y="4257675"/>
            <a:ext cx="5879592" cy="685800"/>
          </a:xfrm>
        </p:spPr>
        <p:txBody>
          <a:bodyPr lIns="0" tIns="45720" rIns="0">
            <a:noAutofit/>
          </a:bodyPr>
          <a:lstStyle>
            <a:lvl1pPr marL="0" indent="0" algn="l">
              <a:lnSpc>
                <a:spcPct val="80000"/>
              </a:lnSpc>
              <a:spcBef>
                <a:spcPts val="0"/>
              </a:spcBef>
              <a:buNone/>
              <a:defRPr sz="2400" b="0" cap="all" baseline="0">
                <a:solidFill>
                  <a:schemeClr val="accent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7" name="Picture Placeholder 6"/>
          <p:cNvSpPr>
            <a:spLocks noGrp="1"/>
          </p:cNvSpPr>
          <p:nvPr>
            <p:ph type="pic" sz="quarter" idx="12"/>
          </p:nvPr>
        </p:nvSpPr>
        <p:spPr>
          <a:xfrm>
            <a:off x="7224713" y="0"/>
            <a:ext cx="4964112" cy="6858000"/>
          </a:xfrm>
          <a:ln>
            <a:noFill/>
          </a:ln>
        </p:spPr>
        <p:txBody>
          <a:bodyPr/>
          <a:lstStyle>
            <a:lvl1pPr marL="0" indent="0">
              <a:buNone/>
              <a:defRPr/>
            </a:lvl1pPr>
          </a:lstStyle>
          <a:p>
            <a:r>
              <a:rPr lang="en-US"/>
              <a:t>Click icon to add picture</a:t>
            </a:r>
          </a:p>
        </p:txBody>
      </p:sp>
      <p:sp>
        <p:nvSpPr>
          <p:cNvPr id="10" name="Rectangle 9"/>
          <p:cNvSpPr/>
          <p:nvPr userDrawn="1"/>
        </p:nvSpPr>
        <p:spPr>
          <a:xfrm>
            <a:off x="973138" y="672465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4C8C747-B8D4-F445-6D5F-58E96CEBB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1338" y="536575"/>
            <a:ext cx="841248" cy="1029688"/>
          </a:xfrm>
          <a:prstGeom prst="rect">
            <a:avLst/>
          </a:prstGeom>
        </p:spPr>
      </p:pic>
    </p:spTree>
    <p:extLst>
      <p:ext uri="{BB962C8B-B14F-4D97-AF65-F5344CB8AC3E}">
        <p14:creationId xmlns:p14="http://schemas.microsoft.com/office/powerpoint/2010/main" val="3292475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730116" y="518951"/>
            <a:ext cx="9042906" cy="444567"/>
          </a:xfrm>
        </p:spPr>
        <p:txBody>
          <a:bodyPr/>
          <a:lstStyle/>
          <a:p>
            <a:r>
              <a:rPr lang="en-US"/>
              <a:t>Click to edit Master title style</a:t>
            </a:r>
          </a:p>
        </p:txBody>
      </p:sp>
      <p:sp>
        <p:nvSpPr>
          <p:cNvPr id="3" name="Content Placeholder 2"/>
          <p:cNvSpPr>
            <a:spLocks noGrp="1"/>
          </p:cNvSpPr>
          <p:nvPr>
            <p:ph sz="quarter" idx="12"/>
          </p:nvPr>
        </p:nvSpPr>
        <p:spPr>
          <a:xfrm>
            <a:off x="729247" y="1252343"/>
            <a:ext cx="10739013" cy="4761281"/>
          </a:xfrm>
        </p:spPr>
        <p:txBody>
          <a:bodyPr/>
          <a:lstStyle>
            <a:lvl1pPr>
              <a:spcBef>
                <a:spcPts val="1600"/>
              </a:spcBef>
              <a:defRPr/>
            </a:lvl1pPr>
            <a:lvl2pPr>
              <a:spcBef>
                <a:spcPts val="800"/>
              </a:spcBef>
              <a:defRPr>
                <a:solidFill>
                  <a:srgbClr val="061668"/>
                </a:solidFill>
                <a:latin typeface="+mn-lt"/>
              </a:defRPr>
            </a:lvl2pPr>
            <a:lvl3pPr>
              <a:spcBef>
                <a:spcPts val="800"/>
              </a:spcBef>
              <a:defRPr>
                <a:latin typeface="+mn-lt"/>
              </a:defRPr>
            </a:lvl3pPr>
            <a:lvl4pPr>
              <a:spcBef>
                <a:spcPts val="800"/>
              </a:spcBef>
              <a:defRPr>
                <a:latin typeface="+mn-lt"/>
              </a:defRPr>
            </a:lvl4pPr>
            <a:lvl5pPr>
              <a:spcBef>
                <a:spcPts val="800"/>
              </a:spcBef>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4"/>
          </p:nvPr>
        </p:nvSpPr>
        <p:spPr bwMode="auto">
          <a:xfrm>
            <a:off x="8925530" y="6493423"/>
            <a:ext cx="2539339"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10" name="Rectangle 5"/>
          <p:cNvSpPr>
            <a:spLocks noGrp="1" noChangeArrowheads="1"/>
          </p:cNvSpPr>
          <p:nvPr>
            <p:ph type="ftr" sz="quarter" idx="3"/>
          </p:nvPr>
        </p:nvSpPr>
        <p:spPr>
          <a:xfrm>
            <a:off x="727996" y="6493424"/>
            <a:ext cx="6703854"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a:t>2019 Informatics Summit  |   amia.org</a:t>
            </a:r>
          </a:p>
        </p:txBody>
      </p:sp>
    </p:spTree>
    <p:extLst>
      <p:ext uri="{BB962C8B-B14F-4D97-AF65-F5344CB8AC3E}">
        <p14:creationId xmlns:p14="http://schemas.microsoft.com/office/powerpoint/2010/main" val="57352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37699951-E944-7166-8E85-BCAF2C523958}"/>
              </a:ext>
            </a:extLst>
          </p:cNvPr>
          <p:cNvSpPr>
            <a:spLocks noGrp="1"/>
          </p:cNvSpPr>
          <p:nvPr>
            <p:ph type="body" sz="quarter" idx="17"/>
          </p:nvPr>
        </p:nvSpPr>
        <p:spPr>
          <a:xfrm>
            <a:off x="973138" y="2714625"/>
            <a:ext cx="4773612" cy="357188"/>
          </a:xfrm>
        </p:spPr>
        <p:txBody>
          <a:bodyPr anchor="b" anchorCtr="0"/>
          <a:lstStyle>
            <a:lvl1pPr marL="0" indent="0">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9" name="Picture Placeholder 8">
            <a:extLst>
              <a:ext uri="{FF2B5EF4-FFF2-40B4-BE49-F238E27FC236}">
                <a16:creationId xmlns:a16="http://schemas.microsoft.com/office/drawing/2014/main" id="{097ECC0D-9726-AC27-B563-B357C7ECDAF9}"/>
              </a:ext>
            </a:extLst>
          </p:cNvPr>
          <p:cNvSpPr>
            <a:spLocks noGrp="1"/>
          </p:cNvSpPr>
          <p:nvPr>
            <p:ph type="pic" sz="quarter" idx="13"/>
          </p:nvPr>
        </p:nvSpPr>
        <p:spPr>
          <a:xfrm>
            <a:off x="6094413" y="0"/>
            <a:ext cx="6094412" cy="6858000"/>
          </a:xfrm>
        </p:spPr>
        <p:txBody>
          <a:bodyPr lIns="365760" tIns="274320"/>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536574"/>
            <a:ext cx="4773612" cy="978408"/>
          </a:xfrm>
        </p:spPr>
        <p:txBody>
          <a:bodyPr/>
          <a:lstStyle>
            <a:lvl1pPr>
              <a:defRPr baseline="0">
                <a:solidFill>
                  <a:schemeClr val="tx1"/>
                </a:solidFill>
              </a:defRPr>
            </a:lvl1pPr>
          </a:lstStyle>
          <a:p>
            <a:r>
              <a:rPr lang="en-US" dirty="0"/>
              <a:t>CLICK TO EDIT MASTER TITLE</a:t>
            </a:r>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8D1F8B54-E896-F7BA-1399-C4F7D8AA8588}"/>
              </a:ext>
            </a:extLst>
          </p:cNvPr>
          <p:cNvSpPr>
            <a:spLocks noGrp="1"/>
          </p:cNvSpPr>
          <p:nvPr>
            <p:ph type="body" sz="quarter" idx="14"/>
          </p:nvPr>
        </p:nvSpPr>
        <p:spPr>
          <a:xfrm>
            <a:off x="973138" y="1984375"/>
            <a:ext cx="4773612" cy="730250"/>
          </a:xfrm>
        </p:spPr>
        <p:txBody>
          <a:bodyPr anchor="b" anchorCtr="0"/>
          <a:lstStyle>
            <a:lvl1pPr marL="0" indent="0">
              <a:buNone/>
              <a:defRPr b="1"/>
            </a:lvl1pPr>
          </a:lstStyle>
          <a:p>
            <a:pPr lvl="0"/>
            <a:r>
              <a:rPr lang="en-US"/>
              <a:t>Click to edit Master text styles</a:t>
            </a:r>
          </a:p>
        </p:txBody>
      </p:sp>
      <p:sp>
        <p:nvSpPr>
          <p:cNvPr id="12" name="Text Placeholder 8">
            <a:extLst>
              <a:ext uri="{FF2B5EF4-FFF2-40B4-BE49-F238E27FC236}">
                <a16:creationId xmlns:a16="http://schemas.microsoft.com/office/drawing/2014/main" id="{60346084-E235-17F4-E090-59B38DAF3E70}"/>
              </a:ext>
            </a:extLst>
          </p:cNvPr>
          <p:cNvSpPr>
            <a:spLocks noGrp="1"/>
          </p:cNvSpPr>
          <p:nvPr>
            <p:ph type="body" sz="quarter" idx="15"/>
          </p:nvPr>
        </p:nvSpPr>
        <p:spPr>
          <a:xfrm>
            <a:off x="973138" y="3429000"/>
            <a:ext cx="4773612" cy="1828800"/>
          </a:xfrm>
        </p:spPr>
        <p:txBody>
          <a:bodyPr/>
          <a:lstStyle>
            <a:lvl1pPr marL="0" inden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9576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_Team Intro">
    <p:bg>
      <p:bgPr>
        <a:solidFill>
          <a:schemeClr val="bg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23D021E-28F0-2EE1-47CF-AA03D10F0D73}"/>
              </a:ext>
            </a:extLst>
          </p:cNvPr>
          <p:cNvSpPr>
            <a:spLocks noGrp="1"/>
          </p:cNvSpPr>
          <p:nvPr>
            <p:ph type="body" sz="quarter" idx="14"/>
          </p:nvPr>
        </p:nvSpPr>
        <p:spPr>
          <a:xfrm>
            <a:off x="6097842" y="539624"/>
            <a:ext cx="5568696" cy="1444752"/>
          </a:xfrm>
        </p:spPr>
        <p:txBody>
          <a:bodyPr vert="horz" lIns="0" tIns="64008" rIns="0" bIns="45724" rtlCol="0">
            <a:noAutofit/>
          </a:bodyPr>
          <a:lstStyle>
            <a:lvl1pPr marL="0" indent="0">
              <a:spcBef>
                <a:spcPts val="600"/>
              </a:spcBef>
              <a:buNone/>
              <a:defRPr lang="en-US" sz="2000" dirty="0" smtClean="0">
                <a:solidFill>
                  <a:schemeClr val="tx1"/>
                </a:solidFill>
              </a:defRPr>
            </a:lvl1pPr>
            <a:lvl2pPr marL="457200" indent="0">
              <a:buNone/>
              <a:defRPr lang="en-US" sz="2000" dirty="0" smtClean="0"/>
            </a:lvl2pPr>
            <a:lvl3pPr marL="914400" indent="0">
              <a:buNone/>
              <a:defRPr lang="en-US" sz="2000" dirty="0" smtClean="0"/>
            </a:lvl3pPr>
            <a:lvl4pPr marL="1371600" indent="0">
              <a:buNone/>
              <a:defRPr lang="en-US" sz="2000" dirty="0" smtClean="0"/>
            </a:lvl4pPr>
          </a:lstStyle>
          <a:p>
            <a:pPr lvl="0"/>
            <a:r>
              <a:rPr lang="en-US"/>
              <a:t>Click to edit Master text styles</a:t>
            </a:r>
          </a:p>
        </p:txBody>
      </p:sp>
      <p:sp>
        <p:nvSpPr>
          <p:cNvPr id="2" name="Title 1"/>
          <p:cNvSpPr>
            <a:spLocks noGrp="1"/>
          </p:cNvSpPr>
          <p:nvPr>
            <p:ph type="title" hasCustomPrompt="1"/>
          </p:nvPr>
        </p:nvSpPr>
        <p:spPr>
          <a:xfrm>
            <a:off x="973138" y="536575"/>
            <a:ext cx="4773612" cy="1447800"/>
          </a:xfrm>
        </p:spPr>
        <p:txBody>
          <a:bodyPr/>
          <a:lstStyle>
            <a:lvl1pPr>
              <a:defRPr baseline="0">
                <a:solidFill>
                  <a:schemeClr val="tx1"/>
                </a:solidFill>
              </a:defRPr>
            </a:lvl1pPr>
          </a:lstStyle>
          <a:p>
            <a:r>
              <a:rPr lang="en-US" dirty="0"/>
              <a:t>CLICK TO EDIT MASTER TITLE STYLE</a:t>
            </a:r>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1">
                    <a:lumMod val="50000"/>
                    <a:lumOff val="50000"/>
                  </a:schemeClr>
                </a:solidFill>
              </a:defRPr>
            </a:lvl1pPr>
          </a:lstStyle>
          <a:p>
            <a:fld id="{3465F197-B1B8-4584-8B75-5D45B647D250}" type="datetimeFigureOut">
              <a:rPr lang="en-US" smtClean="0"/>
              <a:pPr/>
              <a:t>2/2/2024</a:t>
            </a:fld>
            <a:endParaRPr lang="en-US" dirty="0"/>
          </a:p>
        </p:txBody>
      </p:sp>
      <p:sp>
        <p:nvSpPr>
          <p:cNvPr id="6" name="Footer Placeholder 5"/>
          <p:cNvSpPr>
            <a:spLocks noGrp="1"/>
          </p:cNvSpPr>
          <p:nvPr>
            <p:ph type="ftr" sz="quarter" idx="11"/>
          </p:nvPr>
        </p:nvSpPr>
        <p:spPr/>
        <p:txBody>
          <a:bodyPr/>
          <a:lstStyle>
            <a:lvl1pPr>
              <a:defRPr>
                <a:solidFill>
                  <a:schemeClr val="bg1">
                    <a:lumMod val="50000"/>
                    <a:lumOff val="50000"/>
                  </a:schemeClr>
                </a:solidFill>
              </a:defRPr>
            </a:lvl1pPr>
          </a:lstStyle>
          <a:p>
            <a:endParaRPr lang="en-US" dirty="0"/>
          </a:p>
        </p:txBody>
      </p:sp>
      <p:sp>
        <p:nvSpPr>
          <p:cNvPr id="4" name="Picture Placeholder 22">
            <a:extLst>
              <a:ext uri="{FF2B5EF4-FFF2-40B4-BE49-F238E27FC236}">
                <a16:creationId xmlns:a16="http://schemas.microsoft.com/office/drawing/2014/main" id="{E7558D24-C3F2-9D09-228B-BB86E32257C9}"/>
              </a:ext>
            </a:extLst>
          </p:cNvPr>
          <p:cNvSpPr>
            <a:spLocks noGrp="1"/>
          </p:cNvSpPr>
          <p:nvPr>
            <p:ph type="pic" sz="quarter" idx="12"/>
          </p:nvPr>
        </p:nvSpPr>
        <p:spPr>
          <a:xfrm>
            <a:off x="978694" y="3123084"/>
            <a:ext cx="1757362" cy="2103120"/>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11" name="Picture Placeholder 22">
            <a:extLst>
              <a:ext uri="{FF2B5EF4-FFF2-40B4-BE49-F238E27FC236}">
                <a16:creationId xmlns:a16="http://schemas.microsoft.com/office/drawing/2014/main" id="{8338E5E8-59AB-93F2-4715-D08D8FFA3F87}"/>
              </a:ext>
            </a:extLst>
          </p:cNvPr>
          <p:cNvSpPr>
            <a:spLocks noGrp="1"/>
          </p:cNvSpPr>
          <p:nvPr>
            <p:ph type="pic" sz="quarter" idx="13"/>
          </p:nvPr>
        </p:nvSpPr>
        <p:spPr>
          <a:xfrm>
            <a:off x="3209990" y="3123084"/>
            <a:ext cx="1757362" cy="2103120"/>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12" name="Picture Placeholder 22">
            <a:extLst>
              <a:ext uri="{FF2B5EF4-FFF2-40B4-BE49-F238E27FC236}">
                <a16:creationId xmlns:a16="http://schemas.microsoft.com/office/drawing/2014/main" id="{53ECB930-EA51-2106-1E9C-EC1627B33626}"/>
              </a:ext>
            </a:extLst>
          </p:cNvPr>
          <p:cNvSpPr>
            <a:spLocks noGrp="1"/>
          </p:cNvSpPr>
          <p:nvPr>
            <p:ph type="pic" sz="quarter" idx="15"/>
          </p:nvPr>
        </p:nvSpPr>
        <p:spPr>
          <a:xfrm>
            <a:off x="5441286" y="3123084"/>
            <a:ext cx="1757362" cy="2103120"/>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13" name="Picture Placeholder 22">
            <a:extLst>
              <a:ext uri="{FF2B5EF4-FFF2-40B4-BE49-F238E27FC236}">
                <a16:creationId xmlns:a16="http://schemas.microsoft.com/office/drawing/2014/main" id="{930C1BA4-9A6A-52BD-0EF8-656DBFE91F1E}"/>
              </a:ext>
            </a:extLst>
          </p:cNvPr>
          <p:cNvSpPr>
            <a:spLocks noGrp="1"/>
          </p:cNvSpPr>
          <p:nvPr>
            <p:ph type="pic" sz="quarter" idx="16"/>
          </p:nvPr>
        </p:nvSpPr>
        <p:spPr>
          <a:xfrm>
            <a:off x="7672582" y="3123084"/>
            <a:ext cx="1757362" cy="2103120"/>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14" name="Picture Placeholder 22">
            <a:extLst>
              <a:ext uri="{FF2B5EF4-FFF2-40B4-BE49-F238E27FC236}">
                <a16:creationId xmlns:a16="http://schemas.microsoft.com/office/drawing/2014/main" id="{C5BA61AB-B0AB-285D-2459-4B52058CF589}"/>
              </a:ext>
            </a:extLst>
          </p:cNvPr>
          <p:cNvSpPr>
            <a:spLocks noGrp="1"/>
          </p:cNvSpPr>
          <p:nvPr>
            <p:ph type="pic" sz="quarter" idx="17"/>
          </p:nvPr>
        </p:nvSpPr>
        <p:spPr>
          <a:xfrm>
            <a:off x="9903879" y="3123084"/>
            <a:ext cx="1757362" cy="2103120"/>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15" name="Text Placeholder 35">
            <a:extLst>
              <a:ext uri="{FF2B5EF4-FFF2-40B4-BE49-F238E27FC236}">
                <a16:creationId xmlns:a16="http://schemas.microsoft.com/office/drawing/2014/main" id="{213DAB99-EA3B-C93A-1AE6-CAE04992F04F}"/>
              </a:ext>
            </a:extLst>
          </p:cNvPr>
          <p:cNvSpPr>
            <a:spLocks noGrp="1"/>
          </p:cNvSpPr>
          <p:nvPr>
            <p:ph type="body" sz="quarter" idx="18" hasCustomPrompt="1"/>
          </p:nvPr>
        </p:nvSpPr>
        <p:spPr>
          <a:xfrm>
            <a:off x="3211315" y="5235729"/>
            <a:ext cx="1755774" cy="791699"/>
          </a:xfrm>
        </p:spPr>
        <p:txBody>
          <a:bodyPr tIns="45720"/>
          <a:lstStyle>
            <a:lvl1pPr marL="0" indent="0" algn="ctr">
              <a:lnSpc>
                <a:spcPct val="100000"/>
              </a:lnSpc>
              <a:spcBef>
                <a:spcPts val="0"/>
              </a:spcBef>
              <a:buNone/>
              <a:defRPr sz="14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16" name="Text Placeholder 35">
            <a:extLst>
              <a:ext uri="{FF2B5EF4-FFF2-40B4-BE49-F238E27FC236}">
                <a16:creationId xmlns:a16="http://schemas.microsoft.com/office/drawing/2014/main" id="{9C1B5FB7-5D74-1DB9-3ABE-EFC367FC7DBA}"/>
              </a:ext>
            </a:extLst>
          </p:cNvPr>
          <p:cNvSpPr>
            <a:spLocks noGrp="1"/>
          </p:cNvSpPr>
          <p:nvPr>
            <p:ph type="body" sz="quarter" idx="19" hasCustomPrompt="1"/>
          </p:nvPr>
        </p:nvSpPr>
        <p:spPr>
          <a:xfrm>
            <a:off x="9903614" y="5235729"/>
            <a:ext cx="1755774" cy="791699"/>
          </a:xfrm>
        </p:spPr>
        <p:txBody>
          <a:bodyPr tIns="45720"/>
          <a:lstStyle>
            <a:lvl1pPr marL="0" indent="0" algn="ctr">
              <a:lnSpc>
                <a:spcPct val="100000"/>
              </a:lnSpc>
              <a:spcBef>
                <a:spcPts val="0"/>
              </a:spcBef>
              <a:buNone/>
              <a:defRPr sz="14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17" name="Text Placeholder 35">
            <a:extLst>
              <a:ext uri="{FF2B5EF4-FFF2-40B4-BE49-F238E27FC236}">
                <a16:creationId xmlns:a16="http://schemas.microsoft.com/office/drawing/2014/main" id="{0CDCB8D7-BA5E-0626-E408-A54BF0200157}"/>
              </a:ext>
            </a:extLst>
          </p:cNvPr>
          <p:cNvSpPr>
            <a:spLocks noGrp="1"/>
          </p:cNvSpPr>
          <p:nvPr>
            <p:ph type="body" sz="quarter" idx="20" hasCustomPrompt="1"/>
          </p:nvPr>
        </p:nvSpPr>
        <p:spPr>
          <a:xfrm>
            <a:off x="7672582" y="5235729"/>
            <a:ext cx="1755774" cy="791699"/>
          </a:xfrm>
        </p:spPr>
        <p:txBody>
          <a:bodyPr tIns="45720"/>
          <a:lstStyle>
            <a:lvl1pPr marL="0" indent="0" algn="ctr">
              <a:lnSpc>
                <a:spcPct val="100000"/>
              </a:lnSpc>
              <a:spcBef>
                <a:spcPts val="0"/>
              </a:spcBef>
              <a:buNone/>
              <a:defRPr sz="14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18" name="Text Placeholder 35">
            <a:extLst>
              <a:ext uri="{FF2B5EF4-FFF2-40B4-BE49-F238E27FC236}">
                <a16:creationId xmlns:a16="http://schemas.microsoft.com/office/drawing/2014/main" id="{8D0CEA63-BDCA-D243-F7D1-813BBBE1F6FA}"/>
              </a:ext>
            </a:extLst>
          </p:cNvPr>
          <p:cNvSpPr>
            <a:spLocks noGrp="1"/>
          </p:cNvSpPr>
          <p:nvPr>
            <p:ph type="body" sz="quarter" idx="21" hasCustomPrompt="1"/>
          </p:nvPr>
        </p:nvSpPr>
        <p:spPr>
          <a:xfrm>
            <a:off x="5442348" y="5235729"/>
            <a:ext cx="1755774" cy="791699"/>
          </a:xfrm>
        </p:spPr>
        <p:txBody>
          <a:bodyPr tIns="45720"/>
          <a:lstStyle>
            <a:lvl1pPr marL="0" indent="0" algn="ctr">
              <a:lnSpc>
                <a:spcPct val="100000"/>
              </a:lnSpc>
              <a:spcBef>
                <a:spcPts val="0"/>
              </a:spcBef>
              <a:buNone/>
              <a:defRPr sz="14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19" name="Text Placeholder 35">
            <a:extLst>
              <a:ext uri="{FF2B5EF4-FFF2-40B4-BE49-F238E27FC236}">
                <a16:creationId xmlns:a16="http://schemas.microsoft.com/office/drawing/2014/main" id="{A02BAC42-698F-E97E-E259-A979C1B4CA17}"/>
              </a:ext>
            </a:extLst>
          </p:cNvPr>
          <p:cNvSpPr>
            <a:spLocks noGrp="1"/>
          </p:cNvSpPr>
          <p:nvPr>
            <p:ph type="body" sz="quarter" idx="22" hasCustomPrompt="1"/>
          </p:nvPr>
        </p:nvSpPr>
        <p:spPr>
          <a:xfrm>
            <a:off x="980282" y="5235729"/>
            <a:ext cx="1755774" cy="791699"/>
          </a:xfrm>
        </p:spPr>
        <p:txBody>
          <a:bodyPr tIns="45720"/>
          <a:lstStyle>
            <a:lvl1pPr marL="0" indent="0" algn="ctr">
              <a:lnSpc>
                <a:spcPct val="100000"/>
              </a:lnSpc>
              <a:spcBef>
                <a:spcPts val="0"/>
              </a:spcBef>
              <a:buNone/>
              <a:defRPr sz="14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Tree>
    <p:extLst>
      <p:ext uri="{BB962C8B-B14F-4D97-AF65-F5344CB8AC3E}">
        <p14:creationId xmlns:p14="http://schemas.microsoft.com/office/powerpoint/2010/main" val="225342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_Large Team Intro">
    <p:bg>
      <p:bgPr>
        <a:solidFill>
          <a:schemeClr val="bg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23D021E-28F0-2EE1-47CF-AA03D10F0D73}"/>
              </a:ext>
            </a:extLst>
          </p:cNvPr>
          <p:cNvSpPr>
            <a:spLocks noGrp="1"/>
          </p:cNvSpPr>
          <p:nvPr>
            <p:ph type="body" sz="quarter" idx="14"/>
          </p:nvPr>
        </p:nvSpPr>
        <p:spPr>
          <a:xfrm>
            <a:off x="6097842" y="539624"/>
            <a:ext cx="5568696" cy="1444752"/>
          </a:xfrm>
        </p:spPr>
        <p:txBody>
          <a:bodyPr vert="horz" lIns="0" tIns="64008" rIns="0" bIns="45724" rtlCol="0">
            <a:noAutofit/>
          </a:bodyPr>
          <a:lstStyle>
            <a:lvl1pPr marL="0" indent="0">
              <a:spcBef>
                <a:spcPts val="600"/>
              </a:spcBef>
              <a:buNone/>
              <a:defRPr lang="en-US" sz="2000" dirty="0" smtClean="0">
                <a:solidFill>
                  <a:schemeClr val="tx1"/>
                </a:solidFill>
              </a:defRPr>
            </a:lvl1pPr>
            <a:lvl2pPr marL="457200" indent="0">
              <a:buNone/>
              <a:defRPr lang="en-US" sz="2000" dirty="0" smtClean="0"/>
            </a:lvl2pPr>
            <a:lvl3pPr marL="914400" indent="0">
              <a:buNone/>
              <a:defRPr lang="en-US" sz="2000" dirty="0" smtClean="0"/>
            </a:lvl3pPr>
            <a:lvl4pPr marL="1371600" indent="0">
              <a:buNone/>
              <a:defRPr lang="en-US" sz="2000" dirty="0" smtClean="0"/>
            </a:lvl4pPr>
          </a:lstStyle>
          <a:p>
            <a:pPr lvl="0"/>
            <a:r>
              <a:rPr lang="en-US"/>
              <a:t>Click to edit Master text styles</a:t>
            </a:r>
          </a:p>
        </p:txBody>
      </p:sp>
      <p:sp>
        <p:nvSpPr>
          <p:cNvPr id="2" name="Title 1"/>
          <p:cNvSpPr>
            <a:spLocks noGrp="1"/>
          </p:cNvSpPr>
          <p:nvPr>
            <p:ph type="title" hasCustomPrompt="1"/>
          </p:nvPr>
        </p:nvSpPr>
        <p:spPr>
          <a:xfrm>
            <a:off x="973138" y="536575"/>
            <a:ext cx="4773612" cy="1447800"/>
          </a:xfrm>
        </p:spPr>
        <p:txBody>
          <a:bodyPr/>
          <a:lstStyle>
            <a:lvl1pPr>
              <a:defRPr baseline="0">
                <a:solidFill>
                  <a:schemeClr val="tx1"/>
                </a:solidFill>
              </a:defRPr>
            </a:lvl1pPr>
          </a:lstStyle>
          <a:p>
            <a:r>
              <a:rPr lang="en-US" dirty="0"/>
              <a:t>CLICK TO EDIT MASTER TITLE STYLE</a:t>
            </a:r>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1">
                    <a:lumMod val="50000"/>
                    <a:lumOff val="50000"/>
                  </a:schemeClr>
                </a:solidFill>
              </a:defRPr>
            </a:lvl1pPr>
          </a:lstStyle>
          <a:p>
            <a:fld id="{3465F197-B1B8-4584-8B75-5D45B647D250}" type="datetimeFigureOut">
              <a:rPr lang="en-US" smtClean="0"/>
              <a:pPr/>
              <a:t>2/2/2024</a:t>
            </a:fld>
            <a:endParaRPr lang="en-US" dirty="0"/>
          </a:p>
        </p:txBody>
      </p:sp>
      <p:sp>
        <p:nvSpPr>
          <p:cNvPr id="6" name="Footer Placeholder 5"/>
          <p:cNvSpPr>
            <a:spLocks noGrp="1"/>
          </p:cNvSpPr>
          <p:nvPr>
            <p:ph type="ftr" sz="quarter" idx="11"/>
          </p:nvPr>
        </p:nvSpPr>
        <p:spPr/>
        <p:txBody>
          <a:bodyPr/>
          <a:lstStyle>
            <a:lvl1pPr>
              <a:defRPr>
                <a:solidFill>
                  <a:schemeClr val="bg1">
                    <a:lumMod val="50000"/>
                    <a:lumOff val="50000"/>
                  </a:schemeClr>
                </a:solidFill>
              </a:defRPr>
            </a:lvl1pPr>
          </a:lstStyle>
          <a:p>
            <a:endParaRPr lang="en-US" dirty="0"/>
          </a:p>
        </p:txBody>
      </p:sp>
      <p:sp>
        <p:nvSpPr>
          <p:cNvPr id="7" name="Picture Placeholder 22">
            <a:extLst>
              <a:ext uri="{FF2B5EF4-FFF2-40B4-BE49-F238E27FC236}">
                <a16:creationId xmlns:a16="http://schemas.microsoft.com/office/drawing/2014/main" id="{E03A4154-A1EC-BD03-17C0-115226616046}"/>
              </a:ext>
            </a:extLst>
          </p:cNvPr>
          <p:cNvSpPr>
            <a:spLocks noGrp="1" noChangeAspect="1"/>
          </p:cNvSpPr>
          <p:nvPr>
            <p:ph type="pic" sz="quarter" idx="12"/>
          </p:nvPr>
        </p:nvSpPr>
        <p:spPr>
          <a:xfrm>
            <a:off x="978694" y="2635414"/>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9" name="Picture Placeholder 22">
            <a:extLst>
              <a:ext uri="{FF2B5EF4-FFF2-40B4-BE49-F238E27FC236}">
                <a16:creationId xmlns:a16="http://schemas.microsoft.com/office/drawing/2014/main" id="{6096C9B8-F926-FE5D-34C5-49BD8CA72BF5}"/>
              </a:ext>
            </a:extLst>
          </p:cNvPr>
          <p:cNvSpPr>
            <a:spLocks noGrp="1" noChangeAspect="1"/>
          </p:cNvSpPr>
          <p:nvPr>
            <p:ph type="pic" sz="quarter" idx="13"/>
          </p:nvPr>
        </p:nvSpPr>
        <p:spPr>
          <a:xfrm>
            <a:off x="2763731" y="2635414"/>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20" name="Picture Placeholder 22">
            <a:extLst>
              <a:ext uri="{FF2B5EF4-FFF2-40B4-BE49-F238E27FC236}">
                <a16:creationId xmlns:a16="http://schemas.microsoft.com/office/drawing/2014/main" id="{D9AD9E50-67F9-1803-826D-40AB4A3A9700}"/>
              </a:ext>
            </a:extLst>
          </p:cNvPr>
          <p:cNvSpPr>
            <a:spLocks noGrp="1" noChangeAspect="1"/>
          </p:cNvSpPr>
          <p:nvPr>
            <p:ph type="pic" sz="quarter" idx="15"/>
          </p:nvPr>
        </p:nvSpPr>
        <p:spPr>
          <a:xfrm>
            <a:off x="4548768" y="2635414"/>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35" name="Picture Placeholder 22">
            <a:extLst>
              <a:ext uri="{FF2B5EF4-FFF2-40B4-BE49-F238E27FC236}">
                <a16:creationId xmlns:a16="http://schemas.microsoft.com/office/drawing/2014/main" id="{6F5639B4-4656-EFF1-ACFF-E0D6645233A1}"/>
              </a:ext>
            </a:extLst>
          </p:cNvPr>
          <p:cNvSpPr>
            <a:spLocks noGrp="1" noChangeAspect="1"/>
          </p:cNvSpPr>
          <p:nvPr>
            <p:ph type="pic" sz="quarter" idx="16"/>
          </p:nvPr>
        </p:nvSpPr>
        <p:spPr>
          <a:xfrm>
            <a:off x="8118842" y="2635414"/>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36" name="Picture Placeholder 22">
            <a:extLst>
              <a:ext uri="{FF2B5EF4-FFF2-40B4-BE49-F238E27FC236}">
                <a16:creationId xmlns:a16="http://schemas.microsoft.com/office/drawing/2014/main" id="{F55AED64-DA6A-8339-B778-417CD234A139}"/>
              </a:ext>
            </a:extLst>
          </p:cNvPr>
          <p:cNvSpPr>
            <a:spLocks noGrp="1" noChangeAspect="1"/>
          </p:cNvSpPr>
          <p:nvPr>
            <p:ph type="pic" sz="quarter" idx="17"/>
          </p:nvPr>
        </p:nvSpPr>
        <p:spPr>
          <a:xfrm>
            <a:off x="9903879" y="2635414"/>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37" name="Text Placeholder 35">
            <a:extLst>
              <a:ext uri="{FF2B5EF4-FFF2-40B4-BE49-F238E27FC236}">
                <a16:creationId xmlns:a16="http://schemas.microsoft.com/office/drawing/2014/main" id="{416BE438-B61F-2BC2-FC76-2E74FD4FD11F}"/>
              </a:ext>
            </a:extLst>
          </p:cNvPr>
          <p:cNvSpPr>
            <a:spLocks noGrp="1"/>
          </p:cNvSpPr>
          <p:nvPr>
            <p:ph type="body" sz="quarter" idx="18" hasCustomPrompt="1"/>
          </p:nvPr>
        </p:nvSpPr>
        <p:spPr>
          <a:xfrm>
            <a:off x="2765108" y="4003297"/>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38" name="Text Placeholder 35">
            <a:extLst>
              <a:ext uri="{FF2B5EF4-FFF2-40B4-BE49-F238E27FC236}">
                <a16:creationId xmlns:a16="http://schemas.microsoft.com/office/drawing/2014/main" id="{1718C8B2-06DD-026C-F813-9412B6C442AA}"/>
              </a:ext>
            </a:extLst>
          </p:cNvPr>
          <p:cNvSpPr>
            <a:spLocks noGrp="1"/>
          </p:cNvSpPr>
          <p:nvPr>
            <p:ph type="body" sz="quarter" idx="19" hasCustomPrompt="1"/>
          </p:nvPr>
        </p:nvSpPr>
        <p:spPr>
          <a:xfrm>
            <a:off x="9904413" y="4003297"/>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39" name="Text Placeholder 35">
            <a:extLst>
              <a:ext uri="{FF2B5EF4-FFF2-40B4-BE49-F238E27FC236}">
                <a16:creationId xmlns:a16="http://schemas.microsoft.com/office/drawing/2014/main" id="{FFC85773-B9B4-EBD6-917E-72194F44FAA3}"/>
              </a:ext>
            </a:extLst>
          </p:cNvPr>
          <p:cNvSpPr>
            <a:spLocks noGrp="1"/>
          </p:cNvSpPr>
          <p:nvPr>
            <p:ph type="body" sz="quarter" idx="20" hasCustomPrompt="1"/>
          </p:nvPr>
        </p:nvSpPr>
        <p:spPr>
          <a:xfrm>
            <a:off x="8119586" y="4003297"/>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40" name="Text Placeholder 35">
            <a:extLst>
              <a:ext uri="{FF2B5EF4-FFF2-40B4-BE49-F238E27FC236}">
                <a16:creationId xmlns:a16="http://schemas.microsoft.com/office/drawing/2014/main" id="{B58636B3-BDB5-D546-45BB-E6DF87D19B63}"/>
              </a:ext>
            </a:extLst>
          </p:cNvPr>
          <p:cNvSpPr>
            <a:spLocks noGrp="1"/>
          </p:cNvSpPr>
          <p:nvPr>
            <p:ph type="body" sz="quarter" idx="21" hasCustomPrompt="1"/>
          </p:nvPr>
        </p:nvSpPr>
        <p:spPr>
          <a:xfrm>
            <a:off x="4549934" y="4003297"/>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41" name="Text Placeholder 35">
            <a:extLst>
              <a:ext uri="{FF2B5EF4-FFF2-40B4-BE49-F238E27FC236}">
                <a16:creationId xmlns:a16="http://schemas.microsoft.com/office/drawing/2014/main" id="{AF07145E-F4F7-436A-B5F3-A889F17CCAD3}"/>
              </a:ext>
            </a:extLst>
          </p:cNvPr>
          <p:cNvSpPr>
            <a:spLocks noGrp="1"/>
          </p:cNvSpPr>
          <p:nvPr>
            <p:ph type="body" sz="quarter" idx="22" hasCustomPrompt="1"/>
          </p:nvPr>
        </p:nvSpPr>
        <p:spPr>
          <a:xfrm>
            <a:off x="980282" y="4003297"/>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42" name="Picture Placeholder 22">
            <a:extLst>
              <a:ext uri="{FF2B5EF4-FFF2-40B4-BE49-F238E27FC236}">
                <a16:creationId xmlns:a16="http://schemas.microsoft.com/office/drawing/2014/main" id="{B86C10AC-8E41-72DF-0C13-96BFB1192D27}"/>
              </a:ext>
            </a:extLst>
          </p:cNvPr>
          <p:cNvSpPr>
            <a:spLocks noGrp="1" noChangeAspect="1"/>
          </p:cNvSpPr>
          <p:nvPr>
            <p:ph type="pic" sz="quarter" idx="23"/>
          </p:nvPr>
        </p:nvSpPr>
        <p:spPr>
          <a:xfrm>
            <a:off x="6333805" y="2635414"/>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43" name="Text Placeholder 35">
            <a:extLst>
              <a:ext uri="{FF2B5EF4-FFF2-40B4-BE49-F238E27FC236}">
                <a16:creationId xmlns:a16="http://schemas.microsoft.com/office/drawing/2014/main" id="{3663DB5A-6460-CE1E-32CB-EE35E75E5144}"/>
              </a:ext>
            </a:extLst>
          </p:cNvPr>
          <p:cNvSpPr>
            <a:spLocks noGrp="1"/>
          </p:cNvSpPr>
          <p:nvPr>
            <p:ph type="body" sz="quarter" idx="24" hasCustomPrompt="1"/>
          </p:nvPr>
        </p:nvSpPr>
        <p:spPr>
          <a:xfrm>
            <a:off x="6334760" y="4003297"/>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44" name="Picture Placeholder 22">
            <a:extLst>
              <a:ext uri="{FF2B5EF4-FFF2-40B4-BE49-F238E27FC236}">
                <a16:creationId xmlns:a16="http://schemas.microsoft.com/office/drawing/2014/main" id="{D0E2F85F-CA0E-0EFB-985F-9985EE89042A}"/>
              </a:ext>
            </a:extLst>
          </p:cNvPr>
          <p:cNvSpPr>
            <a:spLocks noGrp="1" noChangeAspect="1"/>
          </p:cNvSpPr>
          <p:nvPr>
            <p:ph type="pic" sz="quarter" idx="25"/>
          </p:nvPr>
        </p:nvSpPr>
        <p:spPr>
          <a:xfrm>
            <a:off x="978694" y="4750209"/>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45" name="Picture Placeholder 22">
            <a:extLst>
              <a:ext uri="{FF2B5EF4-FFF2-40B4-BE49-F238E27FC236}">
                <a16:creationId xmlns:a16="http://schemas.microsoft.com/office/drawing/2014/main" id="{AE9110EE-A0D8-8E05-4714-256413B5D186}"/>
              </a:ext>
            </a:extLst>
          </p:cNvPr>
          <p:cNvSpPr>
            <a:spLocks noGrp="1" noChangeAspect="1"/>
          </p:cNvSpPr>
          <p:nvPr>
            <p:ph type="pic" sz="quarter" idx="26"/>
          </p:nvPr>
        </p:nvSpPr>
        <p:spPr>
          <a:xfrm>
            <a:off x="2763731" y="4750209"/>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46" name="Picture Placeholder 22">
            <a:extLst>
              <a:ext uri="{FF2B5EF4-FFF2-40B4-BE49-F238E27FC236}">
                <a16:creationId xmlns:a16="http://schemas.microsoft.com/office/drawing/2014/main" id="{09BF1A41-360D-4333-4297-303B5B792AD1}"/>
              </a:ext>
            </a:extLst>
          </p:cNvPr>
          <p:cNvSpPr>
            <a:spLocks noGrp="1" noChangeAspect="1"/>
          </p:cNvSpPr>
          <p:nvPr>
            <p:ph type="pic" sz="quarter" idx="27"/>
          </p:nvPr>
        </p:nvSpPr>
        <p:spPr>
          <a:xfrm>
            <a:off x="4548768" y="4750209"/>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47" name="Picture Placeholder 22">
            <a:extLst>
              <a:ext uri="{FF2B5EF4-FFF2-40B4-BE49-F238E27FC236}">
                <a16:creationId xmlns:a16="http://schemas.microsoft.com/office/drawing/2014/main" id="{9A657E46-4CE6-9A1D-CB7D-5B1661FC9472}"/>
              </a:ext>
            </a:extLst>
          </p:cNvPr>
          <p:cNvSpPr>
            <a:spLocks noGrp="1" noChangeAspect="1"/>
          </p:cNvSpPr>
          <p:nvPr>
            <p:ph type="pic" sz="quarter" idx="28"/>
          </p:nvPr>
        </p:nvSpPr>
        <p:spPr>
          <a:xfrm>
            <a:off x="8118842" y="4750209"/>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48" name="Picture Placeholder 22">
            <a:extLst>
              <a:ext uri="{FF2B5EF4-FFF2-40B4-BE49-F238E27FC236}">
                <a16:creationId xmlns:a16="http://schemas.microsoft.com/office/drawing/2014/main" id="{211623EB-574A-EEE0-399C-F3388A781F65}"/>
              </a:ext>
            </a:extLst>
          </p:cNvPr>
          <p:cNvSpPr>
            <a:spLocks noGrp="1" noChangeAspect="1"/>
          </p:cNvSpPr>
          <p:nvPr>
            <p:ph type="pic" sz="quarter" idx="29"/>
          </p:nvPr>
        </p:nvSpPr>
        <p:spPr>
          <a:xfrm>
            <a:off x="9903879" y="4750209"/>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49" name="Text Placeholder 35">
            <a:extLst>
              <a:ext uri="{FF2B5EF4-FFF2-40B4-BE49-F238E27FC236}">
                <a16:creationId xmlns:a16="http://schemas.microsoft.com/office/drawing/2014/main" id="{A67EB585-53CD-EC5F-3AF9-BF79B5017102}"/>
              </a:ext>
            </a:extLst>
          </p:cNvPr>
          <p:cNvSpPr>
            <a:spLocks noGrp="1"/>
          </p:cNvSpPr>
          <p:nvPr>
            <p:ph type="body" sz="quarter" idx="30" hasCustomPrompt="1"/>
          </p:nvPr>
        </p:nvSpPr>
        <p:spPr>
          <a:xfrm>
            <a:off x="2765108" y="6118092"/>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50" name="Text Placeholder 35">
            <a:extLst>
              <a:ext uri="{FF2B5EF4-FFF2-40B4-BE49-F238E27FC236}">
                <a16:creationId xmlns:a16="http://schemas.microsoft.com/office/drawing/2014/main" id="{7E8902CD-83D0-98B2-8EB7-06ABB2FB29C7}"/>
              </a:ext>
            </a:extLst>
          </p:cNvPr>
          <p:cNvSpPr>
            <a:spLocks noGrp="1"/>
          </p:cNvSpPr>
          <p:nvPr>
            <p:ph type="body" sz="quarter" idx="31" hasCustomPrompt="1"/>
          </p:nvPr>
        </p:nvSpPr>
        <p:spPr>
          <a:xfrm>
            <a:off x="9904413" y="6118092"/>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51" name="Text Placeholder 35">
            <a:extLst>
              <a:ext uri="{FF2B5EF4-FFF2-40B4-BE49-F238E27FC236}">
                <a16:creationId xmlns:a16="http://schemas.microsoft.com/office/drawing/2014/main" id="{0222283B-C6B5-01A4-94A1-DD09D75796C1}"/>
              </a:ext>
            </a:extLst>
          </p:cNvPr>
          <p:cNvSpPr>
            <a:spLocks noGrp="1"/>
          </p:cNvSpPr>
          <p:nvPr>
            <p:ph type="body" sz="quarter" idx="32" hasCustomPrompt="1"/>
          </p:nvPr>
        </p:nvSpPr>
        <p:spPr>
          <a:xfrm>
            <a:off x="8119586" y="6118092"/>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52" name="Text Placeholder 35">
            <a:extLst>
              <a:ext uri="{FF2B5EF4-FFF2-40B4-BE49-F238E27FC236}">
                <a16:creationId xmlns:a16="http://schemas.microsoft.com/office/drawing/2014/main" id="{DC414C6C-0815-819B-7B12-A0E837CC9983}"/>
              </a:ext>
            </a:extLst>
          </p:cNvPr>
          <p:cNvSpPr>
            <a:spLocks noGrp="1"/>
          </p:cNvSpPr>
          <p:nvPr>
            <p:ph type="body" sz="quarter" idx="33" hasCustomPrompt="1"/>
          </p:nvPr>
        </p:nvSpPr>
        <p:spPr>
          <a:xfrm>
            <a:off x="4549934" y="6118092"/>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53" name="Text Placeholder 35">
            <a:extLst>
              <a:ext uri="{FF2B5EF4-FFF2-40B4-BE49-F238E27FC236}">
                <a16:creationId xmlns:a16="http://schemas.microsoft.com/office/drawing/2014/main" id="{12A13BFD-511E-6272-662C-FB4EE4658367}"/>
              </a:ext>
            </a:extLst>
          </p:cNvPr>
          <p:cNvSpPr>
            <a:spLocks noGrp="1"/>
          </p:cNvSpPr>
          <p:nvPr>
            <p:ph type="body" sz="quarter" idx="34" hasCustomPrompt="1"/>
          </p:nvPr>
        </p:nvSpPr>
        <p:spPr>
          <a:xfrm>
            <a:off x="980282" y="6118092"/>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54" name="Picture Placeholder 22">
            <a:extLst>
              <a:ext uri="{FF2B5EF4-FFF2-40B4-BE49-F238E27FC236}">
                <a16:creationId xmlns:a16="http://schemas.microsoft.com/office/drawing/2014/main" id="{9DF4B2AF-8CF5-2250-11CE-90266F2CAC56}"/>
              </a:ext>
            </a:extLst>
          </p:cNvPr>
          <p:cNvSpPr>
            <a:spLocks noGrp="1" noChangeAspect="1"/>
          </p:cNvSpPr>
          <p:nvPr>
            <p:ph type="pic" sz="quarter" idx="35"/>
          </p:nvPr>
        </p:nvSpPr>
        <p:spPr>
          <a:xfrm>
            <a:off x="6333805" y="4750209"/>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55" name="Text Placeholder 35">
            <a:extLst>
              <a:ext uri="{FF2B5EF4-FFF2-40B4-BE49-F238E27FC236}">
                <a16:creationId xmlns:a16="http://schemas.microsoft.com/office/drawing/2014/main" id="{BCB63897-9C12-8CB4-A248-21C0D70889E4}"/>
              </a:ext>
            </a:extLst>
          </p:cNvPr>
          <p:cNvSpPr>
            <a:spLocks noGrp="1"/>
          </p:cNvSpPr>
          <p:nvPr>
            <p:ph type="body" sz="quarter" idx="36" hasCustomPrompt="1"/>
          </p:nvPr>
        </p:nvSpPr>
        <p:spPr>
          <a:xfrm>
            <a:off x="6334760" y="6118092"/>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Tree>
    <p:extLst>
      <p:ext uri="{BB962C8B-B14F-4D97-AF65-F5344CB8AC3E}">
        <p14:creationId xmlns:p14="http://schemas.microsoft.com/office/powerpoint/2010/main" val="47880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3" name="Content Placeholder 2"/>
          <p:cNvSpPr>
            <a:spLocks noGrp="1"/>
          </p:cNvSpPr>
          <p:nvPr>
            <p:ph idx="1"/>
          </p:nvPr>
        </p:nvSpPr>
        <p:spPr>
          <a:xfrm>
            <a:off x="973138" y="1590674"/>
            <a:ext cx="9998921" cy="43891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815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rategy and Vis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4DD35E-FB4F-F627-C439-D4CCC4B34D04}"/>
              </a:ext>
            </a:extLst>
          </p:cNvPr>
          <p:cNvSpPr/>
          <p:nvPr userDrawn="1"/>
        </p:nvSpPr>
        <p:spPr>
          <a:xfrm>
            <a:off x="0" y="4572000"/>
            <a:ext cx="12188825" cy="228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endParaRPr lang="en-US" sz="2000" dirty="0"/>
          </a:p>
        </p:txBody>
      </p:sp>
      <p:sp>
        <p:nvSpPr>
          <p:cNvPr id="2" name="Title 1"/>
          <p:cNvSpPr>
            <a:spLocks noGrp="1"/>
          </p:cNvSpPr>
          <p:nvPr>
            <p:ph type="title" hasCustomPrompt="1"/>
          </p:nvPr>
        </p:nvSpPr>
        <p:spPr/>
        <p:txBody>
          <a:body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Text Placeholder 9"/>
          <p:cNvSpPr>
            <a:spLocks noGrp="1"/>
          </p:cNvSpPr>
          <p:nvPr>
            <p:ph type="body" sz="quarter" idx="13"/>
          </p:nvPr>
        </p:nvSpPr>
        <p:spPr>
          <a:xfrm>
            <a:off x="973138" y="5240863"/>
            <a:ext cx="2286000" cy="1088136"/>
          </a:xfrm>
        </p:spPr>
        <p:txBody>
          <a:bodyPr tIns="91440" bIns="45720"/>
          <a:lstStyle>
            <a:lvl1pPr marL="171450" indent="-171450">
              <a:spcBef>
                <a:spcPts val="600"/>
              </a:spcBef>
              <a:buFont typeface="Arial" panose="020B0604020202020204" pitchFamily="34" charset="0"/>
              <a:buChar char="•"/>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Text Placeholder 14"/>
          <p:cNvSpPr>
            <a:spLocks noGrp="1"/>
          </p:cNvSpPr>
          <p:nvPr>
            <p:ph type="body" sz="quarter" idx="17"/>
          </p:nvPr>
        </p:nvSpPr>
        <p:spPr>
          <a:xfrm>
            <a:off x="973138" y="4952999"/>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0" name="Content Placeholder 2"/>
          <p:cNvSpPr>
            <a:spLocks noGrp="1"/>
          </p:cNvSpPr>
          <p:nvPr>
            <p:ph idx="24"/>
          </p:nvPr>
        </p:nvSpPr>
        <p:spPr>
          <a:xfrm>
            <a:off x="973138" y="1883084"/>
            <a:ext cx="9998921" cy="676656"/>
          </a:xfrm>
        </p:spPr>
        <p:txBody>
          <a:bodyPr tIns="91440"/>
          <a:lstStyle>
            <a:lvl1pPr marL="0" indent="0">
              <a:spcBef>
                <a:spcPts val="0"/>
              </a:spcBef>
              <a:buNone/>
              <a:defRPr sz="1800"/>
            </a:lvl1pPr>
            <a:lvl2pPr>
              <a:defRPr sz="1800"/>
            </a:lvl2pPr>
            <a:lvl4pPr marL="1371600" indent="0">
              <a:buNone/>
              <a:defRPr/>
            </a:lvl4pPr>
          </a:lstStyle>
          <a:p>
            <a:pPr lvl="0"/>
            <a:r>
              <a:rPr lang="en-US"/>
              <a:t>Click to edit Master text styles</a:t>
            </a:r>
          </a:p>
          <a:p>
            <a:pPr lvl="1"/>
            <a:r>
              <a:rPr lang="en-US"/>
              <a:t>Second level</a:t>
            </a:r>
          </a:p>
        </p:txBody>
      </p:sp>
      <p:sp>
        <p:nvSpPr>
          <p:cNvPr id="31" name="Text Placeholder 14"/>
          <p:cNvSpPr>
            <a:spLocks noGrp="1"/>
          </p:cNvSpPr>
          <p:nvPr>
            <p:ph type="body" sz="quarter" idx="25"/>
          </p:nvPr>
        </p:nvSpPr>
        <p:spPr>
          <a:xfrm>
            <a:off x="973244" y="1597025"/>
            <a:ext cx="10001397"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2" name="Content Placeholder 2"/>
          <p:cNvSpPr>
            <a:spLocks noGrp="1"/>
          </p:cNvSpPr>
          <p:nvPr>
            <p:ph idx="26"/>
          </p:nvPr>
        </p:nvSpPr>
        <p:spPr>
          <a:xfrm>
            <a:off x="973138" y="3141662"/>
            <a:ext cx="9998921" cy="960120"/>
          </a:xfrm>
        </p:spPr>
        <p:txBody>
          <a:bodyPr tIns="91440"/>
          <a:lstStyle>
            <a:lvl1pPr marL="171450" indent="-171450">
              <a:spcBef>
                <a:spcPts val="600"/>
              </a:spcBef>
              <a:buFont typeface="Arial" panose="020B0604020202020204" pitchFamily="34" charset="0"/>
              <a:buChar char="•"/>
              <a:defRPr sz="1800"/>
            </a:lvl1pPr>
            <a:lvl2pPr>
              <a:spcBef>
                <a:spcPts val="600"/>
              </a:spcBef>
              <a:defRPr sz="1800"/>
            </a:lvl2pPr>
            <a:lvl3pPr>
              <a:spcBef>
                <a:spcPts val="600"/>
              </a:spcBef>
              <a:defRPr sz="180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33" name="Text Placeholder 14"/>
          <p:cNvSpPr>
            <a:spLocks noGrp="1"/>
          </p:cNvSpPr>
          <p:nvPr>
            <p:ph type="body" sz="quarter" idx="27"/>
          </p:nvPr>
        </p:nvSpPr>
        <p:spPr>
          <a:xfrm>
            <a:off x="973244" y="2854594"/>
            <a:ext cx="10001397"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18" name="Rectangle 1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9">
            <a:extLst>
              <a:ext uri="{FF2B5EF4-FFF2-40B4-BE49-F238E27FC236}">
                <a16:creationId xmlns:a16="http://schemas.microsoft.com/office/drawing/2014/main" id="{FCC8D01A-387E-4280-BAC9-38B7E85D8FA3}"/>
              </a:ext>
            </a:extLst>
          </p:cNvPr>
          <p:cNvSpPr>
            <a:spLocks noGrp="1"/>
          </p:cNvSpPr>
          <p:nvPr>
            <p:ph type="body" sz="quarter" idx="31"/>
          </p:nvPr>
        </p:nvSpPr>
        <p:spPr>
          <a:xfrm>
            <a:off x="3546656" y="5240863"/>
            <a:ext cx="2286000" cy="1088136"/>
          </a:xfrm>
        </p:spPr>
        <p:txBody>
          <a:bodyPr tIns="91440" bIns="45720"/>
          <a:lstStyle>
            <a:lvl1pPr marL="171450" indent="-171450">
              <a:spcBef>
                <a:spcPts val="600"/>
              </a:spcBef>
              <a:buFont typeface="Arial" panose="020B0604020202020204" pitchFamily="34" charset="0"/>
              <a:buChar char="•"/>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14">
            <a:extLst>
              <a:ext uri="{FF2B5EF4-FFF2-40B4-BE49-F238E27FC236}">
                <a16:creationId xmlns:a16="http://schemas.microsoft.com/office/drawing/2014/main" id="{F7757D34-B5B7-47AD-AE62-7CA370616FC6}"/>
              </a:ext>
            </a:extLst>
          </p:cNvPr>
          <p:cNvSpPr>
            <a:spLocks noGrp="1"/>
          </p:cNvSpPr>
          <p:nvPr>
            <p:ph type="body" sz="quarter" idx="32"/>
          </p:nvPr>
        </p:nvSpPr>
        <p:spPr>
          <a:xfrm>
            <a:off x="3546656" y="4952999"/>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41" name="Text Placeholder 9">
            <a:extLst>
              <a:ext uri="{FF2B5EF4-FFF2-40B4-BE49-F238E27FC236}">
                <a16:creationId xmlns:a16="http://schemas.microsoft.com/office/drawing/2014/main" id="{88BF64C8-02FA-4776-8DE9-948D42CD3845}"/>
              </a:ext>
            </a:extLst>
          </p:cNvPr>
          <p:cNvSpPr>
            <a:spLocks noGrp="1"/>
          </p:cNvSpPr>
          <p:nvPr>
            <p:ph type="body" sz="quarter" idx="33"/>
          </p:nvPr>
        </p:nvSpPr>
        <p:spPr>
          <a:xfrm>
            <a:off x="6120173" y="5240863"/>
            <a:ext cx="2286000" cy="1088136"/>
          </a:xfrm>
        </p:spPr>
        <p:txBody>
          <a:bodyPr tIns="91440" bIns="45720"/>
          <a:lstStyle>
            <a:lvl1pPr marL="171450" indent="-171450">
              <a:spcBef>
                <a:spcPts val="600"/>
              </a:spcBef>
              <a:buFont typeface="Arial" panose="020B0604020202020204" pitchFamily="34" charset="0"/>
              <a:buChar char="•"/>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14">
            <a:extLst>
              <a:ext uri="{FF2B5EF4-FFF2-40B4-BE49-F238E27FC236}">
                <a16:creationId xmlns:a16="http://schemas.microsoft.com/office/drawing/2014/main" id="{4F53157F-C018-4A4C-82A0-9761BBAC5B28}"/>
              </a:ext>
            </a:extLst>
          </p:cNvPr>
          <p:cNvSpPr>
            <a:spLocks noGrp="1"/>
          </p:cNvSpPr>
          <p:nvPr>
            <p:ph type="body" sz="quarter" idx="34"/>
          </p:nvPr>
        </p:nvSpPr>
        <p:spPr>
          <a:xfrm>
            <a:off x="6120173" y="4952999"/>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43" name="Text Placeholder 9">
            <a:extLst>
              <a:ext uri="{FF2B5EF4-FFF2-40B4-BE49-F238E27FC236}">
                <a16:creationId xmlns:a16="http://schemas.microsoft.com/office/drawing/2014/main" id="{BE2011B3-D7FA-47F6-B7B0-F9FE6EA46C14}"/>
              </a:ext>
            </a:extLst>
          </p:cNvPr>
          <p:cNvSpPr>
            <a:spLocks noGrp="1"/>
          </p:cNvSpPr>
          <p:nvPr>
            <p:ph type="body" sz="quarter" idx="35"/>
          </p:nvPr>
        </p:nvSpPr>
        <p:spPr>
          <a:xfrm>
            <a:off x="8684264" y="5240863"/>
            <a:ext cx="2286000" cy="1088136"/>
          </a:xfrm>
        </p:spPr>
        <p:txBody>
          <a:bodyPr tIns="91440" bIns="45720"/>
          <a:lstStyle>
            <a:lvl1pPr marL="171450" indent="-171450">
              <a:spcBef>
                <a:spcPts val="600"/>
              </a:spcBef>
              <a:buFont typeface="Arial" panose="020B0604020202020204" pitchFamily="34" charset="0"/>
              <a:buChar char="•"/>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14">
            <a:extLst>
              <a:ext uri="{FF2B5EF4-FFF2-40B4-BE49-F238E27FC236}">
                <a16:creationId xmlns:a16="http://schemas.microsoft.com/office/drawing/2014/main" id="{DBAA90D9-8B22-4EB3-AB4B-DA12D85F0CC1}"/>
              </a:ext>
            </a:extLst>
          </p:cNvPr>
          <p:cNvSpPr>
            <a:spLocks noGrp="1"/>
          </p:cNvSpPr>
          <p:nvPr>
            <p:ph type="body" sz="quarter" idx="36"/>
          </p:nvPr>
        </p:nvSpPr>
        <p:spPr>
          <a:xfrm>
            <a:off x="8684264" y="4952999"/>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6" name="TextBox 5">
            <a:extLst>
              <a:ext uri="{FF2B5EF4-FFF2-40B4-BE49-F238E27FC236}">
                <a16:creationId xmlns:a16="http://schemas.microsoft.com/office/drawing/2014/main" id="{16A774FE-AC1B-3B1E-0C99-F2BD003A2853}"/>
              </a:ext>
            </a:extLst>
          </p:cNvPr>
          <p:cNvSpPr txBox="1"/>
          <p:nvPr userDrawn="1"/>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9239F233-A28B-4E90-BD26-B7AF41444B49}" type="datetimeyyyy">
              <a:rPr lang="en-US" sz="700" smtClean="0">
                <a:solidFill>
                  <a:schemeClr val="tx1">
                    <a:lumMod val="50000"/>
                    <a:lumOff val="50000"/>
                  </a:schemeClr>
                </a:solidFill>
              </a:rPr>
              <a:t>2024</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7296995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138" y="536575"/>
            <a:ext cx="9998921" cy="587375"/>
          </a:xfrm>
          <a:prstGeom prst="rect">
            <a:avLst/>
          </a:prstGeom>
        </p:spPr>
        <p:txBody>
          <a:bodyPr vert="horz" lIns="0" tIns="45724" rIns="0" bIns="45724" rtlCol="0" anchor="t" anchorCtr="0">
            <a:noAutofit/>
          </a:bodyPr>
          <a:lstStyle/>
          <a:p>
            <a:r>
              <a:rPr lang="en-US" dirty="0"/>
              <a:t>CLICK TO EDIT TITLE STYLE</a:t>
            </a:r>
          </a:p>
        </p:txBody>
      </p:sp>
      <p:sp>
        <p:nvSpPr>
          <p:cNvPr id="3" name="Text Placeholder 2"/>
          <p:cNvSpPr>
            <a:spLocks noGrp="1"/>
          </p:cNvSpPr>
          <p:nvPr>
            <p:ph type="body" idx="1"/>
          </p:nvPr>
        </p:nvSpPr>
        <p:spPr>
          <a:xfrm>
            <a:off x="973138" y="1597025"/>
            <a:ext cx="9998921" cy="4389120"/>
          </a:xfrm>
          <a:prstGeom prst="rect">
            <a:avLst/>
          </a:prstGeom>
        </p:spPr>
        <p:txBody>
          <a:bodyPr vert="horz" lIns="0" tIns="0" rIns="0" bIns="45724"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11230" y="6528816"/>
            <a:ext cx="877595" cy="109728"/>
          </a:xfrm>
          <a:prstGeom prst="rect">
            <a:avLst/>
          </a:prstGeom>
        </p:spPr>
        <p:txBody>
          <a:bodyPr vert="horz" lIns="91448" tIns="0" rIns="91448" bIns="0" rtlCol="0" anchor="ctr"/>
          <a:lstStyle>
            <a:lvl1pPr algn="r">
              <a:defRPr sz="700">
                <a:solidFill>
                  <a:schemeClr val="tx1">
                    <a:lumMod val="50000"/>
                    <a:lumOff val="50000"/>
                  </a:schemeClr>
                </a:solidFill>
              </a:defRPr>
            </a:lvl1pPr>
          </a:lstStyle>
          <a:p>
            <a:fld id="{3465F197-B1B8-4584-8B75-5D45B647D250}" type="datetimeFigureOut">
              <a:rPr lang="en-US" smtClean="0"/>
              <a:pPr/>
              <a:t>2/2/2024</a:t>
            </a:fld>
            <a:endParaRPr lang="en-US" dirty="0"/>
          </a:p>
        </p:txBody>
      </p:sp>
      <p:sp>
        <p:nvSpPr>
          <p:cNvPr id="5" name="Footer Placeholder 4"/>
          <p:cNvSpPr>
            <a:spLocks noGrp="1"/>
          </p:cNvSpPr>
          <p:nvPr>
            <p:ph type="ftr" sz="quarter" idx="3"/>
          </p:nvPr>
        </p:nvSpPr>
        <p:spPr>
          <a:xfrm>
            <a:off x="2234618" y="6135688"/>
            <a:ext cx="9431920" cy="365760"/>
          </a:xfrm>
          <a:prstGeom prst="rect">
            <a:avLst/>
          </a:prstGeom>
        </p:spPr>
        <p:txBody>
          <a:bodyPr vert="horz" lIns="0" tIns="45724" rIns="0" bIns="0" rtlCol="0" anchor="b" anchorCtr="0"/>
          <a:lstStyle>
            <a:lvl1pPr algn="r">
              <a:lnSpc>
                <a:spcPct val="90000"/>
              </a:lnSpc>
              <a:defRPr sz="1200">
                <a:solidFill>
                  <a:schemeClr val="tx1">
                    <a:lumMod val="50000"/>
                    <a:lumOff val="50000"/>
                  </a:schemeClr>
                </a:solidFill>
              </a:defRPr>
            </a:lvl1pPr>
          </a:lstStyle>
          <a:p>
            <a:endParaRPr lang="en-US" dirty="0"/>
          </a:p>
        </p:txBody>
      </p:sp>
      <p:sp>
        <p:nvSpPr>
          <p:cNvPr id="7" name="TextBox 6"/>
          <p:cNvSpPr txBox="1"/>
          <p:nvPr/>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D558B60A-1145-4F0A-8AF7-E7E89EA3B390}" type="datetimeyyyy">
              <a:rPr lang="en-US" sz="700" smtClean="0">
                <a:solidFill>
                  <a:schemeClr val="tx1">
                    <a:lumMod val="50000"/>
                    <a:lumOff val="50000"/>
                  </a:schemeClr>
                </a:solidFill>
              </a:rPr>
              <a:t>2024</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279081648"/>
      </p:ext>
    </p:extLst>
  </p:cSld>
  <p:clrMap bg1="dk1" tx1="lt1" bg2="dk2" tx2="lt2" accent1="accent1" accent2="accent2" accent3="accent3" accent4="accent4" accent5="accent5" accent6="accent6" hlink="hlink" folHlink="folHlink"/>
  <p:sldLayoutIdLst>
    <p:sldLayoutId id="2147483678" r:id="rId1"/>
    <p:sldLayoutId id="2147483695" r:id="rId2"/>
    <p:sldLayoutId id="2147483722" r:id="rId3"/>
    <p:sldLayoutId id="2147483712" r:id="rId4"/>
    <p:sldLayoutId id="2147483716" r:id="rId5"/>
    <p:sldLayoutId id="2147483717" r:id="rId6"/>
    <p:sldLayoutId id="2147483720" r:id="rId7"/>
    <p:sldLayoutId id="2147483662" r:id="rId8"/>
    <p:sldLayoutId id="2147483699" r:id="rId9"/>
    <p:sldLayoutId id="2147483714" r:id="rId10"/>
    <p:sldLayoutId id="2147483698" r:id="rId11"/>
    <p:sldLayoutId id="2147483719" r:id="rId12"/>
    <p:sldLayoutId id="2147483718" r:id="rId13"/>
    <p:sldLayoutId id="2147483684" r:id="rId14"/>
    <p:sldLayoutId id="2147483683" r:id="rId15"/>
    <p:sldLayoutId id="2147483704" r:id="rId16"/>
    <p:sldLayoutId id="2147483709" r:id="rId17"/>
    <p:sldLayoutId id="2147483705" r:id="rId18"/>
    <p:sldLayoutId id="2147483708" r:id="rId19"/>
    <p:sldLayoutId id="2147483685" r:id="rId20"/>
    <p:sldLayoutId id="2147483675" r:id="rId21"/>
    <p:sldLayoutId id="2147483686" r:id="rId22"/>
    <p:sldLayoutId id="2147483710" r:id="rId23"/>
    <p:sldLayoutId id="2147483687" r:id="rId24"/>
    <p:sldLayoutId id="2147483688" r:id="rId25"/>
    <p:sldLayoutId id="2147483692" r:id="rId26"/>
    <p:sldLayoutId id="2147483721" r:id="rId27"/>
    <p:sldLayoutId id="2147483664" r:id="rId28"/>
    <p:sldLayoutId id="2147483665" r:id="rId29"/>
    <p:sldLayoutId id="2147483696" r:id="rId30"/>
    <p:sldLayoutId id="2147483697" r:id="rId31"/>
    <p:sldLayoutId id="2147483666" r:id="rId32"/>
    <p:sldLayoutId id="2147483701" r:id="rId33"/>
    <p:sldLayoutId id="2147483667" r:id="rId34"/>
    <p:sldLayoutId id="2147483670" r:id="rId35"/>
    <p:sldLayoutId id="2147483671" r:id="rId36"/>
    <p:sldLayoutId id="2147483672" r:id="rId37"/>
    <p:sldLayoutId id="2147483724" r:id="rId38"/>
    <p:sldLayoutId id="2147483725" r:id="rId39"/>
    <p:sldLayoutId id="2147483727" r:id="rId40"/>
  </p:sldLayoutIdLst>
  <p:txStyles>
    <p:titleStyle>
      <a:lvl1pPr algn="l" defTabSz="914484" rtl="0" eaLnBrk="1" latinLnBrk="0" hangingPunct="1">
        <a:lnSpc>
          <a:spcPct val="90000"/>
        </a:lnSpc>
        <a:spcBef>
          <a:spcPct val="0"/>
        </a:spcBef>
        <a:buNone/>
        <a:defRPr sz="3200" b="1" kern="1200" cap="all" baseline="0">
          <a:solidFill>
            <a:schemeClr val="tx1"/>
          </a:solidFill>
          <a:latin typeface="+mj-lt"/>
          <a:ea typeface="+mj-ea"/>
          <a:cs typeface="+mj-cs"/>
        </a:defRPr>
      </a:lvl1pPr>
    </p:titleStyle>
    <p:bodyStyle>
      <a:lvl1pPr marL="171450" indent="-171450" algn="l" defTabSz="914484" rtl="0" eaLnBrk="1" latinLnBrk="0" hangingPunct="1">
        <a:lnSpc>
          <a:spcPct val="90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84" rtl="0" eaLnBrk="1" latinLnBrk="0" hangingPunct="1">
        <a:defRPr sz="1900" kern="1200">
          <a:solidFill>
            <a:schemeClr val="tx1"/>
          </a:solidFill>
          <a:latin typeface="+mn-lt"/>
          <a:ea typeface="+mn-ea"/>
          <a:cs typeface="+mn-cs"/>
        </a:defRPr>
      </a:lvl1pPr>
      <a:lvl2pPr marL="457241" algn="l" defTabSz="914484" rtl="0" eaLnBrk="1" latinLnBrk="0" hangingPunct="1">
        <a:defRPr sz="1900" kern="1200">
          <a:solidFill>
            <a:schemeClr val="tx1"/>
          </a:solidFill>
          <a:latin typeface="+mn-lt"/>
          <a:ea typeface="+mn-ea"/>
          <a:cs typeface="+mn-cs"/>
        </a:defRPr>
      </a:lvl2pPr>
      <a:lvl3pPr marL="914484" algn="l" defTabSz="914484" rtl="0" eaLnBrk="1" latinLnBrk="0" hangingPunct="1">
        <a:defRPr sz="1900" kern="1200">
          <a:solidFill>
            <a:schemeClr val="tx1"/>
          </a:solidFill>
          <a:latin typeface="+mn-lt"/>
          <a:ea typeface="+mn-ea"/>
          <a:cs typeface="+mn-cs"/>
        </a:defRPr>
      </a:lvl3pPr>
      <a:lvl4pPr marL="1371725" algn="l" defTabSz="914484" rtl="0" eaLnBrk="1" latinLnBrk="0" hangingPunct="1">
        <a:defRPr sz="1900" kern="1200">
          <a:solidFill>
            <a:schemeClr val="tx1"/>
          </a:solidFill>
          <a:latin typeface="+mn-lt"/>
          <a:ea typeface="+mn-ea"/>
          <a:cs typeface="+mn-cs"/>
        </a:defRPr>
      </a:lvl4pPr>
      <a:lvl5pPr marL="1828968" algn="l" defTabSz="914484" rtl="0" eaLnBrk="1" latinLnBrk="0" hangingPunct="1">
        <a:defRPr sz="1900" kern="1200">
          <a:solidFill>
            <a:schemeClr val="tx1"/>
          </a:solidFill>
          <a:latin typeface="+mn-lt"/>
          <a:ea typeface="+mn-ea"/>
          <a:cs typeface="+mn-cs"/>
        </a:defRPr>
      </a:lvl5pPr>
      <a:lvl6pPr marL="2286209" algn="l" defTabSz="914484" rtl="0" eaLnBrk="1" latinLnBrk="0" hangingPunct="1">
        <a:defRPr sz="1900" kern="1200">
          <a:solidFill>
            <a:schemeClr val="tx1"/>
          </a:solidFill>
          <a:latin typeface="+mn-lt"/>
          <a:ea typeface="+mn-ea"/>
          <a:cs typeface="+mn-cs"/>
        </a:defRPr>
      </a:lvl6pPr>
      <a:lvl7pPr marL="2743452" algn="l" defTabSz="914484" rtl="0" eaLnBrk="1" latinLnBrk="0" hangingPunct="1">
        <a:defRPr sz="1900" kern="1200">
          <a:solidFill>
            <a:schemeClr val="tx1"/>
          </a:solidFill>
          <a:latin typeface="+mn-lt"/>
          <a:ea typeface="+mn-ea"/>
          <a:cs typeface="+mn-cs"/>
        </a:defRPr>
      </a:lvl7pPr>
      <a:lvl8pPr marL="3200693" algn="l" defTabSz="914484" rtl="0" eaLnBrk="1" latinLnBrk="0" hangingPunct="1">
        <a:defRPr sz="1900" kern="1200">
          <a:solidFill>
            <a:schemeClr val="tx1"/>
          </a:solidFill>
          <a:latin typeface="+mn-lt"/>
          <a:ea typeface="+mn-ea"/>
          <a:cs typeface="+mn-cs"/>
        </a:defRPr>
      </a:lvl8pPr>
      <a:lvl9pPr marL="3657936" algn="l" defTabSz="91448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4.xml"/><Relationship Id="rId1" Type="http://schemas.openxmlformats.org/officeDocument/2006/relationships/customXml" Target="../../customXml/item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hyperlink" Target="https://pubmed.ncbi.nlm.nih.gov/35854754/"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8.xml"/><Relationship Id="rId5" Type="http://schemas.openxmlformats.org/officeDocument/2006/relationships/hyperlink" Target="https://shop.cta.tech/products/the-use-of-artificial-intelligence-in-healthcare-trustworthiness-cta-2090" TargetMode="External"/><Relationship Id="rId4" Type="http://schemas.openxmlformats.org/officeDocument/2006/relationships/hyperlink" Target="file:///C:\Users\M258164\Downloads\ethical-dilemmas-in-ai-report.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3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static1.squarespace.com/static/5e96377a2c8aee64d168790e/t/6193f15d3ab904678ab86953/1637085537126/Amini+-+2019.pdf"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hyperlink" Target="https://link.springer.com/book/10.1007/978-1-4842-4885-0" TargetMode="External"/><Relationship Id="rId4" Type="http://schemas.openxmlformats.org/officeDocument/2006/relationships/hyperlink" Target="https://dspace.mit.edu/bitstream/handle/1721.1/137319/NeurIPS-2018-why-is-my-classifier-discriminatory-Paper.pdf?sequence=2&amp;isAllowed=y"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sciencedirect.com/science/article/pii/S0148296322000881#b0250" TargetMode="External"/><Relationship Id="rId3" Type="http://schemas.openxmlformats.org/officeDocument/2006/relationships/hyperlink" Target="https://pubmed.ncbi.nlm.nih.gov/33982031/" TargetMode="External"/><Relationship Id="rId7" Type="http://schemas.openxmlformats.org/officeDocument/2006/relationships/hyperlink" Target="https://academic.oup.com/jamia/article/29/8/1334/6576634"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https://www.sciencedirect.com/science/article/pii/S0148296322000881#b0275" TargetMode="External"/><Relationship Id="rId5" Type="http://schemas.openxmlformats.org/officeDocument/2006/relationships/hyperlink" Target="https://www.sciencedirect.com/science/article/pii/S0148296322000881#b0265" TargetMode="External"/><Relationship Id="rId4" Type="http://schemas.openxmlformats.org/officeDocument/2006/relationships/hyperlink" Target="http://proceedings.mlr.press/v81/dwork18a/dwork18a.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videoexchange.mayo.edu/media/The+Enterprise+AI+Translation+Advisory+BoardA+An+Introduction/1_6ej0ucaw"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hyperlink" Target="https://health.google/health-equity/" TargetMode="Externa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38.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3.png"/><Relationship Id="rId7" Type="http://schemas.openxmlformats.org/officeDocument/2006/relationships/hyperlink" Target="https://www.coalitionforhealthai.org/papers/blueprint-for-trustworthy-ai_V1.0.pdf"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hyperlink" Target="https://www.coalitionforhealthai.org/" TargetMode="External"/><Relationship Id="rId5" Type="http://schemas.openxmlformats.org/officeDocument/2006/relationships/image" Target="../media/image75.pn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svg"/><Relationship Id="rId2" Type="http://schemas.openxmlformats.org/officeDocument/2006/relationships/notesSlide" Target="../notesSlides/notesSlide39.xml"/><Relationship Id="rId1" Type="http://schemas.openxmlformats.org/officeDocument/2006/relationships/slideLayout" Target="../slideLayouts/slideLayout40.xml"/><Relationship Id="rId6" Type="http://schemas.openxmlformats.org/officeDocument/2006/relationships/image" Target="../media/image79.png"/><Relationship Id="rId11" Type="http://schemas.openxmlformats.org/officeDocument/2006/relationships/image" Target="../media/image71.png"/><Relationship Id="rId5" Type="http://schemas.openxmlformats.org/officeDocument/2006/relationships/image" Target="../media/image78.sv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sv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40.xml"/><Relationship Id="rId4" Type="http://schemas.openxmlformats.org/officeDocument/2006/relationships/image" Target="../media/image84.png"/></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1.xml"/><Relationship Id="rId1" Type="http://schemas.openxmlformats.org/officeDocument/2006/relationships/slideLayout" Target="../slideLayouts/slideLayout32.xml"/><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jpeg"/><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91.jpeg"/><Relationship Id="rId11" Type="http://schemas.openxmlformats.org/officeDocument/2006/relationships/image" Target="../media/image71.png"/><Relationship Id="rId5" Type="http://schemas.openxmlformats.org/officeDocument/2006/relationships/image" Target="../media/image90.jpeg"/><Relationship Id="rId10" Type="http://schemas.openxmlformats.org/officeDocument/2006/relationships/image" Target="../media/image94.png"/><Relationship Id="rId4" Type="http://schemas.openxmlformats.org/officeDocument/2006/relationships/image" Target="../media/image89.jpeg"/><Relationship Id="rId9"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96.png"/></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6.xml"/><Relationship Id="rId1" Type="http://schemas.openxmlformats.org/officeDocument/2006/relationships/slideLayout" Target="../slideLayouts/slideLayout8.xml"/><Relationship Id="rId5" Type="http://schemas.openxmlformats.org/officeDocument/2006/relationships/image" Target="../media/image71.png"/><Relationship Id="rId4" Type="http://schemas.openxmlformats.org/officeDocument/2006/relationships/hyperlink" Target="https://coalitionforhealthai.org/join-us"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doi.org/10.1093/jamia/ocac070" TargetMode="External"/><Relationship Id="rId3" Type="http://schemas.openxmlformats.org/officeDocument/2006/relationships/hyperlink" Target="https://doi.org/10.1145/3465416.3483305" TargetMode="External"/><Relationship Id="rId7" Type="http://schemas.openxmlformats.org/officeDocument/2006/relationships/hyperlink" Target="https://link.springer.com/book/10.1007/978-1-4842-4885-0"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hyperlink" Target="https://dspace.mit.edu/bitstream/handle/1721.1/137319/NeurIPS-2018-why-is-my-classifier-discriminatory-Paper.pdf?sequence=2&amp;isAllowed=y" TargetMode="External"/><Relationship Id="rId5" Type="http://schemas.openxmlformats.org/officeDocument/2006/relationships/hyperlink" Target="https://static1.squarespace.com/static/5e96377a2c8aee64d168790e/t/6193f15d3ab904678ab86953/1637085537126/Amini+-+2019.pdf" TargetMode="External"/><Relationship Id="rId4" Type="http://schemas.openxmlformats.org/officeDocument/2006/relationships/hyperlink" Target="https://pubmed.ncbi.nlm.nih.gov/35854754/"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shop.cta.tech/products/the-use-of-artificial-intelligence-in-healthcare-trustworthiness-cta-2090" TargetMode="External"/><Relationship Id="rId7" Type="http://schemas.openxmlformats.org/officeDocument/2006/relationships/hyperlink" Target="https://www.nist.gov/itl/ai-risk-management-framework" TargetMode="External"/><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hyperlink" Target="https://www.coalitionforhealthai.org/insights" TargetMode="External"/><Relationship Id="rId5" Type="http://schemas.openxmlformats.org/officeDocument/2006/relationships/hyperlink" Target="https://docs.google.com/spreadsheets/d/1jenXP5miRxcteV6XRU71e-A7sJB46Ztz/edit?usp=sharing&amp;ouid=101115941916710306157&amp;rtpof=true&amp;sd=true" TargetMode="External"/><Relationship Id="rId4" Type="http://schemas.openxmlformats.org/officeDocument/2006/relationships/hyperlink" Target="https://www.medrxiv.org/content/10.1101/2023.01.21.23284858v1" TargetMode="Externa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customXml" Target="../../customXml/item6.xml"/><Relationship Id="rId1" Type="http://schemas.openxmlformats.org/officeDocument/2006/relationships/customXml" Target="../../customXml/item5.xml"/><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The_Innovator%27s_Dilemma" TargetMode="External"/><Relationship Id="rId13" Type="http://schemas.openxmlformats.org/officeDocument/2006/relationships/hyperlink" Target="source:%20https://commons.wikimedia.org/wiki/File:Clayton_Christensen_World_Economic_Forum_2013.jpg" TargetMode="External"/><Relationship Id="rId3" Type="http://schemas.openxmlformats.org/officeDocument/2006/relationships/image" Target="../media/image14.png"/><Relationship Id="rId7" Type="http://schemas.openxmlformats.org/officeDocument/2006/relationships/image" Target="../media/image17.svg"/><Relationship Id="rId12"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svg"/><Relationship Id="rId4" Type="http://schemas.openxmlformats.org/officeDocument/2006/relationships/hyperlink" Target="https://en.wikipedia.org/wiki/The_Economist" TargetMode="Externa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8.xml"/><Relationship Id="rId5" Type="http://schemas.openxmlformats.org/officeDocument/2006/relationships/hyperlink" Target="https://pubmed.ncbi.nlm.nih.gov/33627972/" TargetMode="Externa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6149-C6ED-C422-6949-39588529AD61}"/>
              </a:ext>
            </a:extLst>
          </p:cNvPr>
          <p:cNvSpPr>
            <a:spLocks noGrp="1"/>
          </p:cNvSpPr>
          <p:nvPr>
            <p:ph type="ctrTitle"/>
          </p:nvPr>
        </p:nvSpPr>
        <p:spPr/>
        <p:txBody>
          <a:bodyPr/>
          <a:lstStyle/>
          <a:p>
            <a:r>
              <a:rPr lang="en-US" sz="4800" dirty="0">
                <a:solidFill>
                  <a:schemeClr val="bg1"/>
                </a:solidFill>
              </a:rPr>
              <a:t>Guidelines and Guardrails for AI in Healthcare</a:t>
            </a:r>
            <a:endParaRPr lang="en-US" sz="4800" dirty="0"/>
          </a:p>
        </p:txBody>
      </p:sp>
      <p:sp>
        <p:nvSpPr>
          <p:cNvPr id="3" name="Subtitle 2">
            <a:extLst>
              <a:ext uri="{FF2B5EF4-FFF2-40B4-BE49-F238E27FC236}">
                <a16:creationId xmlns:a16="http://schemas.microsoft.com/office/drawing/2014/main" id="{C1FC941C-A164-84CB-4311-135AD9B80931}"/>
              </a:ext>
            </a:extLst>
          </p:cNvPr>
          <p:cNvSpPr>
            <a:spLocks noGrp="1"/>
          </p:cNvSpPr>
          <p:nvPr>
            <p:ph type="subTitle" idx="1"/>
          </p:nvPr>
        </p:nvSpPr>
        <p:spPr/>
        <p:txBody>
          <a:bodyPr/>
          <a:lstStyle/>
          <a:p>
            <a:r>
              <a:rPr lang="en-US" dirty="0"/>
              <a:t>The needs of the patient come first.</a:t>
            </a:r>
          </a:p>
        </p:txBody>
      </p:sp>
      <p:sp>
        <p:nvSpPr>
          <p:cNvPr id="4" name="Subtitle 2">
            <a:extLst>
              <a:ext uri="{FF2B5EF4-FFF2-40B4-BE49-F238E27FC236}">
                <a16:creationId xmlns:a16="http://schemas.microsoft.com/office/drawing/2014/main" id="{5B1E8B3C-7E66-3A6B-4509-18B45A6FD695}"/>
              </a:ext>
            </a:extLst>
          </p:cNvPr>
          <p:cNvSpPr txBox="1">
            <a:spLocks/>
          </p:cNvSpPr>
          <p:nvPr/>
        </p:nvSpPr>
        <p:spPr>
          <a:xfrm>
            <a:off x="973137" y="4980972"/>
            <a:ext cx="5130801" cy="685800"/>
          </a:xfrm>
          <a:prstGeom prst="rect">
            <a:avLst/>
          </a:prstGeom>
        </p:spPr>
        <p:txBody>
          <a:bodyPr vert="horz" lIns="0" tIns="45720" rIns="0" bIns="45724" rtlCol="0" anchor="ctr"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200" b="0" dirty="0">
                <a:solidFill>
                  <a:schemeClr val="bg1"/>
                </a:solidFill>
              </a:rPr>
              <a:t>Shauna Overgaard, PhD</a:t>
            </a:r>
          </a:p>
        </p:txBody>
      </p:sp>
      <p:sp>
        <p:nvSpPr>
          <p:cNvPr id="5" name="TextBox 4">
            <a:extLst>
              <a:ext uri="{FF2B5EF4-FFF2-40B4-BE49-F238E27FC236}">
                <a16:creationId xmlns:a16="http://schemas.microsoft.com/office/drawing/2014/main" id="{BAD90037-13A9-0B1D-622D-C910714ADECF}"/>
              </a:ext>
            </a:extLst>
          </p:cNvPr>
          <p:cNvSpPr txBox="1"/>
          <p:nvPr/>
        </p:nvSpPr>
        <p:spPr>
          <a:xfrm>
            <a:off x="973138" y="5629656"/>
            <a:ext cx="5130800" cy="694944"/>
          </a:xfrm>
          <a:prstGeom prst="rect">
            <a:avLst/>
          </a:prstGeom>
        </p:spPr>
        <p:txBody>
          <a:bodyPr vert="horz" lIns="0" tIns="0" rIns="0" bIns="0" rtlCol="0" anchor="b" anchorCtr="0">
            <a:noAutofit/>
          </a:bodyPr>
          <a:lstStyle>
            <a:lvl1pPr lvl="0" indent="0">
              <a:lnSpc>
                <a:spcPct val="90000"/>
              </a:lnSpc>
              <a:spcBef>
                <a:spcPts val="0"/>
              </a:spcBef>
              <a:buClr>
                <a:schemeClr val="tx2"/>
              </a:buClr>
              <a:buSzPct val="120000"/>
              <a:buFont typeface="Arial" pitchFamily="34" charset="0"/>
              <a:buNone/>
              <a:defRPr lang="en-US" smtClean="0">
                <a:solidFill>
                  <a:schemeClr val="accent5"/>
                </a:solidFill>
              </a:defRPr>
            </a:lvl1pPr>
            <a:lvl2pPr marL="800100" indent="-228600">
              <a:lnSpc>
                <a:spcPct val="90000"/>
              </a:lnSpc>
              <a:spcBef>
                <a:spcPts val="600"/>
              </a:spcBef>
              <a:buClr>
                <a:schemeClr val="accent5"/>
              </a:buClr>
              <a:buSzPct val="120000"/>
              <a:buFont typeface="Arial" pitchFamily="34" charset="0"/>
              <a:buChar char="•"/>
              <a:defRPr lang="en-US" sz="2800" smtClean="0"/>
            </a:lvl2pPr>
            <a:lvl3pPr marL="1143000" indent="-228600">
              <a:lnSpc>
                <a:spcPct val="90000"/>
              </a:lnSpc>
              <a:spcBef>
                <a:spcPts val="600"/>
              </a:spcBef>
              <a:buClr>
                <a:schemeClr val="accent5"/>
              </a:buClr>
              <a:buFont typeface="Arial" pitchFamily="34" charset="0"/>
              <a:buChar char="•"/>
              <a:defRPr lang="en-US" sz="2800" smtClean="0"/>
            </a:lvl3pPr>
            <a:lvl4pPr marL="1600200" indent="-228600">
              <a:lnSpc>
                <a:spcPct val="90000"/>
              </a:lnSpc>
              <a:spcBef>
                <a:spcPts val="600"/>
              </a:spcBef>
              <a:buClr>
                <a:schemeClr val="accent5"/>
              </a:buClr>
              <a:buFont typeface="Arial" pitchFamily="34" charset="0"/>
              <a:buChar char="•"/>
              <a:defRPr lang="en-US" sz="2800" smtClean="0"/>
            </a:lvl4pPr>
            <a:lvl5pPr marL="2057400" indent="-228600">
              <a:lnSpc>
                <a:spcPct val="90000"/>
              </a:lnSpc>
              <a:spcBef>
                <a:spcPts val="600"/>
              </a:spcBef>
              <a:buClr>
                <a:schemeClr val="accent5"/>
              </a:buClr>
              <a:buFont typeface="Arial" pitchFamily="34" charset="0"/>
              <a:buChar char="•"/>
              <a:defRPr lang="en-US" sz="2800" dirty="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800" dirty="0">
                <a:solidFill>
                  <a:schemeClr val="bg1"/>
                </a:solidFill>
              </a:rPr>
              <a:t>Norwegian Centre for E-health Research</a:t>
            </a:r>
          </a:p>
          <a:p>
            <a:r>
              <a:rPr lang="en-US" sz="1800" dirty="0">
                <a:solidFill>
                  <a:schemeClr val="bg1"/>
                </a:solidFill>
              </a:rPr>
              <a:t>Feb 2, 2024</a:t>
            </a:r>
          </a:p>
        </p:txBody>
      </p:sp>
    </p:spTree>
    <p:custDataLst>
      <p:custData r:id="rId1"/>
      <p:custData r:id="rId2"/>
    </p:custDataLst>
    <p:extLst>
      <p:ext uri="{BB962C8B-B14F-4D97-AF65-F5344CB8AC3E}">
        <p14:creationId xmlns:p14="http://schemas.microsoft.com/office/powerpoint/2010/main" val="3870827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1791172-B508-F14C-B958-31E840BB8DFA}"/>
              </a:ex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893"/>
            <a:ext cx="12188825" cy="68562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668269-65E3-7C68-933A-9500B3F00656}"/>
              </a:ext>
              <a:ext uri="{C183D7F6-B498-43B3-948B-1728B52AA6E4}">
                <adec:decorative xmlns:adec="http://schemas.microsoft.com/office/drawing/2017/decorative" val="1"/>
              </a:ext>
            </a:extLst>
          </p:cNvPr>
          <p:cNvSpPr/>
          <p:nvPr/>
        </p:nvSpPr>
        <p:spPr>
          <a:xfrm>
            <a:off x="623613" y="553644"/>
            <a:ext cx="5725914" cy="3760583"/>
          </a:xfrm>
          <a:prstGeom prst="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dirty="0"/>
          </a:p>
        </p:txBody>
      </p:sp>
      <p:sp>
        <p:nvSpPr>
          <p:cNvPr id="2" name="Rectangle 1">
            <a:extLst>
              <a:ext uri="{FF2B5EF4-FFF2-40B4-BE49-F238E27FC236}">
                <a16:creationId xmlns:a16="http://schemas.microsoft.com/office/drawing/2014/main" id="{0E1520C1-04CE-26CC-83A4-7F01BCC3A044}"/>
              </a:ext>
              <a:ext uri="{C183D7F6-B498-43B3-948B-1728B52AA6E4}">
                <adec:decorative xmlns:adec="http://schemas.microsoft.com/office/drawing/2017/decorative" val="1"/>
              </a:ext>
            </a:extLst>
          </p:cNvPr>
          <p:cNvSpPr/>
          <p:nvPr/>
        </p:nvSpPr>
        <p:spPr>
          <a:xfrm>
            <a:off x="779518" y="711911"/>
            <a:ext cx="5414106" cy="3444051"/>
          </a:xfrm>
          <a:prstGeom prst="rect">
            <a:avLst/>
          </a:prstGeom>
          <a:solidFill>
            <a:srgbClr val="FFFFFF">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dirty="0"/>
          </a:p>
        </p:txBody>
      </p:sp>
      <p:sp>
        <p:nvSpPr>
          <p:cNvPr id="4" name="Title 3">
            <a:extLst>
              <a:ext uri="{FF2B5EF4-FFF2-40B4-BE49-F238E27FC236}">
                <a16:creationId xmlns:a16="http://schemas.microsoft.com/office/drawing/2014/main" id="{7B975437-3D10-F514-9F03-FAE575AAE23A}"/>
              </a:ext>
            </a:extLst>
          </p:cNvPr>
          <p:cNvSpPr txBox="1">
            <a:spLocks noGrp="1"/>
          </p:cNvSpPr>
          <p:nvPr>
            <p:ph type="title" idx="4294967295"/>
          </p:nvPr>
        </p:nvSpPr>
        <p:spPr>
          <a:xfrm>
            <a:off x="1218881" y="1084297"/>
            <a:ext cx="4209396" cy="1785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218987" rtl="0" eaLnBrk="1" fontAlgn="auto" latinLnBrk="0" hangingPunct="1">
              <a:lnSpc>
                <a:spcPts val="3333"/>
              </a:lnSpc>
              <a:spcBef>
                <a:spcPts val="0"/>
              </a:spcBef>
              <a:spcAft>
                <a:spcPts val="0"/>
              </a:spcAft>
              <a:buClrTx/>
              <a:buSzTx/>
              <a:buFontTx/>
              <a:buNone/>
              <a:tabLst/>
              <a:defRPr/>
            </a:pPr>
            <a:r>
              <a:rPr kumimoji="0" lang="en-US" sz="3199" b="0" i="0" u="none" strike="noStrike" kern="1200" cap="none" spc="0" normalizeH="0" baseline="0" noProof="0" dirty="0">
                <a:ln>
                  <a:noFill/>
                </a:ln>
                <a:solidFill>
                  <a:schemeClr val="tx1"/>
                </a:solidFill>
                <a:effectLst/>
                <a:uLnTx/>
                <a:uFillTx/>
                <a:latin typeface="+mj-lt"/>
                <a:ea typeface="+mn-ea"/>
                <a:cs typeface="+mn-cs"/>
              </a:rPr>
              <a:t>What system can we collectively build to prioritize the needs of our patients?</a:t>
            </a:r>
          </a:p>
        </p:txBody>
      </p:sp>
      <p:sp>
        <p:nvSpPr>
          <p:cNvPr id="5" name="TextBox 4">
            <a:extLst>
              <a:ext uri="{FF2B5EF4-FFF2-40B4-BE49-F238E27FC236}">
                <a16:creationId xmlns:a16="http://schemas.microsoft.com/office/drawing/2014/main" id="{BE11C0E6-8DB9-B818-6A67-4844A1336382}"/>
              </a:ext>
            </a:extLst>
          </p:cNvPr>
          <p:cNvSpPr txBox="1"/>
          <p:nvPr/>
        </p:nvSpPr>
        <p:spPr>
          <a:xfrm>
            <a:off x="1218881" y="3016604"/>
            <a:ext cx="4209396" cy="682238"/>
          </a:xfrm>
          <a:prstGeom prst="rect">
            <a:avLst/>
          </a:prstGeom>
          <a:noFill/>
        </p:spPr>
        <p:txBody>
          <a:bodyPr wrap="square" rtlCol="0">
            <a:spAutoFit/>
          </a:bodyPr>
          <a:lstStyle/>
          <a:p>
            <a:pPr>
              <a:lnSpc>
                <a:spcPts val="2266"/>
              </a:lnSpc>
            </a:pPr>
            <a:r>
              <a:rPr lang="en-US" sz="2133" i="1" dirty="0"/>
              <a:t>Not just their current needs, but their future needs...</a:t>
            </a:r>
          </a:p>
        </p:txBody>
      </p:sp>
    </p:spTree>
    <p:extLst>
      <p:ext uri="{BB962C8B-B14F-4D97-AF65-F5344CB8AC3E}">
        <p14:creationId xmlns:p14="http://schemas.microsoft.com/office/powerpoint/2010/main" val="354967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E44E-A5EB-DB46-93B5-520B3F732CC1}"/>
              </a:ext>
            </a:extLst>
          </p:cNvPr>
          <p:cNvSpPr>
            <a:spLocks noGrp="1"/>
          </p:cNvSpPr>
          <p:nvPr>
            <p:ph type="title"/>
          </p:nvPr>
        </p:nvSpPr>
        <p:spPr>
          <a:xfrm>
            <a:off x="429457" y="818693"/>
            <a:ext cx="11103132" cy="662437"/>
          </a:xfrm>
        </p:spPr>
        <p:txBody>
          <a:bodyPr>
            <a:noAutofit/>
          </a:bodyPr>
          <a:lstStyle/>
          <a:p>
            <a:r>
              <a:rPr lang="en-US" sz="2400" dirty="0">
                <a:solidFill>
                  <a:srgbClr val="7030A0"/>
                </a:solidFill>
              </a:rPr>
              <a:t>Predictive Analytics | Machine Learning | Proactive and focused decision-making</a:t>
            </a:r>
          </a:p>
        </p:txBody>
      </p:sp>
      <p:graphicFrame>
        <p:nvGraphicFramePr>
          <p:cNvPr id="5" name="Table 4">
            <a:extLst>
              <a:ext uri="{FF2B5EF4-FFF2-40B4-BE49-F238E27FC236}">
                <a16:creationId xmlns:a16="http://schemas.microsoft.com/office/drawing/2014/main" id="{699EA87A-5CF5-93A5-809C-6F77758547FC}"/>
              </a:ext>
            </a:extLst>
          </p:cNvPr>
          <p:cNvGraphicFramePr>
            <a:graphicFrameLocks noGrp="1"/>
          </p:cNvGraphicFramePr>
          <p:nvPr>
            <p:extLst>
              <p:ext uri="{D42A27DB-BD31-4B8C-83A1-F6EECF244321}">
                <p14:modId xmlns:p14="http://schemas.microsoft.com/office/powerpoint/2010/main" val="3406155920"/>
              </p:ext>
            </p:extLst>
          </p:nvPr>
        </p:nvGraphicFramePr>
        <p:xfrm>
          <a:off x="368537" y="1908101"/>
          <a:ext cx="11451750" cy="4413974"/>
        </p:xfrm>
        <a:graphic>
          <a:graphicData uri="http://schemas.openxmlformats.org/drawingml/2006/table">
            <a:tbl>
              <a:tblPr firstRow="1" bandRow="1">
                <a:tableStyleId>{00A15C55-8517-42AA-B614-E9B94910E393}</a:tableStyleId>
              </a:tblPr>
              <a:tblGrid>
                <a:gridCol w="2547942">
                  <a:extLst>
                    <a:ext uri="{9D8B030D-6E8A-4147-A177-3AD203B41FA5}">
                      <a16:colId xmlns:a16="http://schemas.microsoft.com/office/drawing/2014/main" val="2804127519"/>
                    </a:ext>
                  </a:extLst>
                </a:gridCol>
                <a:gridCol w="5086558">
                  <a:extLst>
                    <a:ext uri="{9D8B030D-6E8A-4147-A177-3AD203B41FA5}">
                      <a16:colId xmlns:a16="http://schemas.microsoft.com/office/drawing/2014/main" val="3797522140"/>
                    </a:ext>
                  </a:extLst>
                </a:gridCol>
                <a:gridCol w="3817250">
                  <a:extLst>
                    <a:ext uri="{9D8B030D-6E8A-4147-A177-3AD203B41FA5}">
                      <a16:colId xmlns:a16="http://schemas.microsoft.com/office/drawing/2014/main" val="4208492215"/>
                    </a:ext>
                  </a:extLst>
                </a:gridCol>
              </a:tblGrid>
              <a:tr h="515594">
                <a:tc>
                  <a:txBody>
                    <a:bodyPr/>
                    <a:lstStyle/>
                    <a:p>
                      <a:pPr algn="ctr"/>
                      <a:r>
                        <a:rPr lang="en-US" sz="1770" dirty="0">
                          <a:solidFill>
                            <a:schemeClr val="bg1"/>
                          </a:solidFill>
                        </a:rPr>
                        <a:t>Example of Machine </a:t>
                      </a:r>
                    </a:p>
                    <a:p>
                      <a:pPr algn="ctr"/>
                      <a:r>
                        <a:rPr lang="en-US" sz="1770" dirty="0">
                          <a:solidFill>
                            <a:schemeClr val="bg1"/>
                          </a:solidFill>
                        </a:rPr>
                        <a:t>Learning Algorithm</a:t>
                      </a:r>
                    </a:p>
                  </a:txBody>
                  <a:tcPr anchor="ctr"/>
                </a:tc>
                <a:tc>
                  <a:txBody>
                    <a:bodyPr/>
                    <a:lstStyle/>
                    <a:p>
                      <a:pPr algn="ctr"/>
                      <a:r>
                        <a:rPr lang="nb-NO" sz="1770" dirty="0">
                          <a:solidFill>
                            <a:schemeClr val="bg1"/>
                          </a:solidFill>
                        </a:rPr>
                        <a:t>Basic Definition</a:t>
                      </a:r>
                    </a:p>
                  </a:txBody>
                  <a:tcPr anchor="ctr"/>
                </a:tc>
                <a:tc>
                  <a:txBody>
                    <a:bodyPr/>
                    <a:lstStyle/>
                    <a:p>
                      <a:pPr algn="ctr"/>
                      <a:r>
                        <a:rPr lang="en-US" sz="1770" dirty="0">
                          <a:solidFill>
                            <a:schemeClr val="bg1"/>
                          </a:solidFill>
                        </a:rPr>
                        <a:t>Example of Application in a real-world healthcare setting</a:t>
                      </a:r>
                    </a:p>
                  </a:txBody>
                  <a:tcPr anchor="ctr"/>
                </a:tc>
                <a:extLst>
                  <a:ext uri="{0D108BD9-81ED-4DB2-BD59-A6C34878D82A}">
                    <a16:rowId xmlns:a16="http://schemas.microsoft.com/office/drawing/2014/main" val="3211370944"/>
                  </a:ext>
                </a:extLst>
              </a:tr>
              <a:tr h="837585">
                <a:tc>
                  <a:txBody>
                    <a:bodyPr/>
                    <a:lstStyle/>
                    <a:p>
                      <a:pPr lvl="1"/>
                      <a:r>
                        <a:rPr lang="nb-NO" sz="1400" b="1" dirty="0">
                          <a:solidFill>
                            <a:schemeClr val="tx1"/>
                          </a:solidFill>
                        </a:rPr>
                        <a:t>Cluster Analysis</a:t>
                      </a:r>
                    </a:p>
                  </a:txBody>
                  <a:tcPr anchor="ctr"/>
                </a:tc>
                <a:tc>
                  <a:txBody>
                    <a:bodyPr/>
                    <a:lstStyle/>
                    <a:p>
                      <a:pPr lvl="0"/>
                      <a:r>
                        <a:rPr lang="en-US" sz="1400" dirty="0">
                          <a:solidFill>
                            <a:schemeClr val="tx1"/>
                          </a:solidFill>
                        </a:rPr>
                        <a:t>An unsupervised learning technique where the results are grouped by some similar criterion.</a:t>
                      </a:r>
                    </a:p>
                  </a:txBody>
                  <a:tcPr anchor="ctr"/>
                </a:tc>
                <a:tc>
                  <a:txBody>
                    <a:bodyPr/>
                    <a:lstStyle/>
                    <a:p>
                      <a:pPr lvl="0"/>
                      <a:r>
                        <a:rPr lang="en-US" sz="1400" dirty="0">
                          <a:solidFill>
                            <a:schemeClr val="tx1"/>
                          </a:solidFill>
                        </a:rPr>
                        <a:t>Identifying subgroups of patients with similar patterns of comorbid conditions for targeted care management.</a:t>
                      </a:r>
                    </a:p>
                  </a:txBody>
                  <a:tcPr anchor="ctr"/>
                </a:tc>
                <a:extLst>
                  <a:ext uri="{0D108BD9-81ED-4DB2-BD59-A6C34878D82A}">
                    <a16:rowId xmlns:a16="http://schemas.microsoft.com/office/drawing/2014/main" val="2405849181"/>
                  </a:ext>
                </a:extLst>
              </a:tr>
              <a:tr h="873994">
                <a:tc>
                  <a:txBody>
                    <a:bodyPr/>
                    <a:lstStyle/>
                    <a:p>
                      <a:pPr lvl="1"/>
                      <a:r>
                        <a:rPr lang="en-US" sz="1400" b="1" noProof="0" dirty="0">
                          <a:solidFill>
                            <a:schemeClr val="tx1"/>
                          </a:solidFill>
                        </a:rPr>
                        <a:t>Decision Tree</a:t>
                      </a:r>
                    </a:p>
                  </a:txBody>
                  <a:tcPr anchor="ctr"/>
                </a:tc>
                <a:tc>
                  <a:txBody>
                    <a:bodyPr/>
                    <a:lstStyle/>
                    <a:p>
                      <a:pPr lvl="0"/>
                      <a:r>
                        <a:rPr lang="en-US" sz="1400" dirty="0">
                          <a:solidFill>
                            <a:schemeClr val="tx1"/>
                          </a:solidFill>
                        </a:rPr>
                        <a:t>A graphical method to display all possible outcomes using 'branches.' Analogous to a tree where each leaf is a possible outcome.</a:t>
                      </a:r>
                    </a:p>
                  </a:txBody>
                  <a:tcPr anchor="ctr"/>
                </a:tc>
                <a:tc>
                  <a:txBody>
                    <a:bodyPr/>
                    <a:lstStyle/>
                    <a:p>
                      <a:pPr lvl="0"/>
                      <a:r>
                        <a:rPr lang="en-US" sz="1400" dirty="0">
                          <a:solidFill>
                            <a:schemeClr val="tx1"/>
                          </a:solidFill>
                        </a:rPr>
                        <a:t>Risk factor variables input and evaluated to predict cesarean delivery.</a:t>
                      </a:r>
                    </a:p>
                  </a:txBody>
                  <a:tcPr anchor="ctr"/>
                </a:tc>
                <a:extLst>
                  <a:ext uri="{0D108BD9-81ED-4DB2-BD59-A6C34878D82A}">
                    <a16:rowId xmlns:a16="http://schemas.microsoft.com/office/drawing/2014/main" val="621788603"/>
                  </a:ext>
                </a:extLst>
              </a:tr>
              <a:tr h="873994">
                <a:tc>
                  <a:txBody>
                    <a:bodyPr/>
                    <a:lstStyle/>
                    <a:p>
                      <a:pPr lvl="1"/>
                      <a:r>
                        <a:rPr lang="nb-NO" sz="1400" b="1" dirty="0">
                          <a:solidFill>
                            <a:schemeClr val="tx1"/>
                          </a:solidFill>
                        </a:rPr>
                        <a:t>Deep Learning</a:t>
                      </a:r>
                    </a:p>
                  </a:txBody>
                  <a:tcPr anchor="ctr"/>
                </a:tc>
                <a:tc>
                  <a:txBody>
                    <a:bodyPr/>
                    <a:lstStyle/>
                    <a:p>
                      <a:pPr lvl="0"/>
                      <a:r>
                        <a:rPr lang="en-US" sz="1400" dirty="0">
                          <a:solidFill>
                            <a:schemeClr val="tx1"/>
                          </a:solidFill>
                        </a:rPr>
                        <a:t>Modeled after neural networks in the brain, a computer is trained to figure out a problem rather than having the answers programmed into it.</a:t>
                      </a:r>
                    </a:p>
                  </a:txBody>
                  <a:tcPr anchor="ctr"/>
                </a:tc>
                <a:tc>
                  <a:txBody>
                    <a:bodyPr/>
                    <a:lstStyle/>
                    <a:p>
                      <a:pPr lvl="0"/>
                      <a:r>
                        <a:rPr lang="en-US" sz="1400" dirty="0">
                          <a:solidFill>
                            <a:schemeClr val="tx1"/>
                          </a:solidFill>
                        </a:rPr>
                        <a:t>Detection of skin cancer and diabetic retinopathy through image evaluation.</a:t>
                      </a:r>
                    </a:p>
                  </a:txBody>
                  <a:tcPr anchor="ctr"/>
                </a:tc>
                <a:extLst>
                  <a:ext uri="{0D108BD9-81ED-4DB2-BD59-A6C34878D82A}">
                    <a16:rowId xmlns:a16="http://schemas.microsoft.com/office/drawing/2014/main" val="3467014802"/>
                  </a:ext>
                </a:extLst>
              </a:tr>
              <a:tr h="1197465">
                <a:tc>
                  <a:txBody>
                    <a:bodyPr/>
                    <a:lstStyle/>
                    <a:p>
                      <a:pPr lvl="1"/>
                      <a:r>
                        <a:rPr lang="en-US" sz="1400" b="1" noProof="0" dirty="0">
                          <a:solidFill>
                            <a:schemeClr val="tx1"/>
                          </a:solidFill>
                        </a:rPr>
                        <a:t>Regression</a:t>
                      </a:r>
                    </a:p>
                  </a:txBody>
                  <a:tcPr anchor="ctr"/>
                </a:tc>
                <a:tc>
                  <a:txBody>
                    <a:bodyPr/>
                    <a:lstStyle/>
                    <a:p>
                      <a:pPr lvl="0"/>
                      <a:r>
                        <a:rPr lang="en-US" sz="1400" dirty="0">
                          <a:solidFill>
                            <a:schemeClr val="tx1"/>
                          </a:solidFill>
                        </a:rPr>
                        <a:t>A supervised learning prediction method, where the independent and dependent variables are real or integers and the relationship between the variables is determined.</a:t>
                      </a:r>
                    </a:p>
                  </a:txBody>
                  <a:tcPr anchor="ctr"/>
                </a:tc>
                <a:tc>
                  <a:txBody>
                    <a:bodyPr/>
                    <a:lstStyle/>
                    <a:p>
                      <a:pPr lvl="0"/>
                      <a:r>
                        <a:rPr lang="en-US" sz="1400" dirty="0">
                          <a:solidFill>
                            <a:schemeClr val="tx1"/>
                          </a:solidFill>
                        </a:rPr>
                        <a:t>Estimates of the probability of patient readmissions by modeling factors influencing the demand for emergency department services to predict patient readmissions.</a:t>
                      </a:r>
                    </a:p>
                  </a:txBody>
                  <a:tcPr anchor="ctr"/>
                </a:tc>
                <a:extLst>
                  <a:ext uri="{0D108BD9-81ED-4DB2-BD59-A6C34878D82A}">
                    <a16:rowId xmlns:a16="http://schemas.microsoft.com/office/drawing/2014/main" val="3911690027"/>
                  </a:ext>
                </a:extLst>
              </a:tr>
            </a:tbl>
          </a:graphicData>
        </a:graphic>
      </p:graphicFrame>
    </p:spTree>
    <p:extLst>
      <p:ext uri="{BB962C8B-B14F-4D97-AF65-F5344CB8AC3E}">
        <p14:creationId xmlns:p14="http://schemas.microsoft.com/office/powerpoint/2010/main" val="72849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B59683-C8F2-6EAE-EA8C-6F0012A7A73D}"/>
              </a:ext>
              <a:ext uri="{C183D7F6-B498-43B3-948B-1728B52AA6E4}">
                <adec:decorative xmlns:adec="http://schemas.microsoft.com/office/drawing/2017/decorative" val="1"/>
              </a:ext>
            </a:extLst>
          </p:cNvPr>
          <p:cNvSpPr/>
          <p:nvPr/>
        </p:nvSpPr>
        <p:spPr>
          <a:xfrm>
            <a:off x="-1" y="893"/>
            <a:ext cx="4816700" cy="6521021"/>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3199"/>
          </a:p>
        </p:txBody>
      </p:sp>
      <p:sp>
        <p:nvSpPr>
          <p:cNvPr id="10" name="Title 2">
            <a:extLst>
              <a:ext uri="{FF2B5EF4-FFF2-40B4-BE49-F238E27FC236}">
                <a16:creationId xmlns:a16="http://schemas.microsoft.com/office/drawing/2014/main" id="{4FA73BAF-6986-476D-AB8B-327048CC535D}"/>
              </a:ext>
            </a:extLst>
          </p:cNvPr>
          <p:cNvSpPr>
            <a:spLocks noGrp="1"/>
          </p:cNvSpPr>
          <p:nvPr>
            <p:ph type="title"/>
          </p:nvPr>
        </p:nvSpPr>
        <p:spPr>
          <a:xfrm>
            <a:off x="298224" y="2918467"/>
            <a:ext cx="4220250" cy="1154637"/>
          </a:xfrm>
        </p:spPr>
        <p:txBody>
          <a:bodyPr spcFirstLastPara="1" vert="horz" wrap="square" lIns="0" tIns="45712" rIns="0" bIns="45712" rtlCol="0" anchor="t" anchorCtr="0">
            <a:noAutofit/>
          </a:bodyPr>
          <a:lstStyle/>
          <a:p>
            <a:r>
              <a:rPr lang="en-US" sz="2799" dirty="0">
                <a:solidFill>
                  <a:schemeClr val="bg1"/>
                </a:solidFill>
                <a:latin typeface="+mj-lt"/>
              </a:rPr>
              <a:t>Comparison of AI Adoption</a:t>
            </a:r>
            <a:br>
              <a:rPr lang="en-US" sz="2799" dirty="0">
                <a:solidFill>
                  <a:schemeClr val="bg1"/>
                </a:solidFill>
                <a:latin typeface="+mj-lt"/>
              </a:rPr>
            </a:br>
            <a:r>
              <a:rPr lang="en-US" sz="2799" dirty="0">
                <a:solidFill>
                  <a:schemeClr val="bg1"/>
                </a:solidFill>
                <a:latin typeface="+mj-lt"/>
              </a:rPr>
              <a:t>Across Sectors</a:t>
            </a:r>
            <a:br>
              <a:rPr lang="en-US" sz="2799" dirty="0">
                <a:solidFill>
                  <a:schemeClr val="bg1"/>
                </a:solidFill>
                <a:latin typeface="+mj-lt"/>
              </a:rPr>
            </a:br>
            <a:endParaRPr lang="en-US" sz="2799" b="0" dirty="0">
              <a:solidFill>
                <a:schemeClr val="bg1"/>
              </a:solidFill>
              <a:latin typeface="+mj-lt"/>
            </a:endParaRPr>
          </a:p>
        </p:txBody>
      </p:sp>
      <p:pic>
        <p:nvPicPr>
          <p:cNvPr id="17" name="Content Placeholder 59" descr="Graph of performance cs time. Disruptive technology is high on both axes. Separate graph shows healthcare is high risk.">
            <a:extLst>
              <a:ext uri="{FF2B5EF4-FFF2-40B4-BE49-F238E27FC236}">
                <a16:creationId xmlns:a16="http://schemas.microsoft.com/office/drawing/2014/main" id="{11157242-431C-DBF7-2A6D-DBE30BA509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4660" y="1462706"/>
            <a:ext cx="6439339" cy="3597396"/>
          </a:xfrm>
          <a:prstGeom prst="rect">
            <a:avLst/>
          </a:prstGeom>
        </p:spPr>
      </p:pic>
      <p:sp>
        <p:nvSpPr>
          <p:cNvPr id="18" name="TextBox 1">
            <a:extLst>
              <a:ext uri="{FF2B5EF4-FFF2-40B4-BE49-F238E27FC236}">
                <a16:creationId xmlns:a16="http://schemas.microsoft.com/office/drawing/2014/main" id="{2AC6743B-53FB-C6A6-B4DD-0573D7110D42}"/>
              </a:ext>
            </a:extLst>
          </p:cNvPr>
          <p:cNvSpPr txBox="1"/>
          <p:nvPr/>
        </p:nvSpPr>
        <p:spPr>
          <a:xfrm>
            <a:off x="224938" y="5762929"/>
            <a:ext cx="3972113" cy="728341"/>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800" dirty="0">
                <a:solidFill>
                  <a:schemeClr val="bg1"/>
                </a:solidFill>
                <a:latin typeface="Calibri"/>
                <a:ea typeface="Calibri"/>
                <a:cs typeface="Calibri"/>
                <a:sym typeface="Calibri"/>
              </a:rPr>
              <a:t>Original Concept: </a:t>
            </a:r>
            <a:br>
              <a:rPr lang="en-US" sz="800" dirty="0">
                <a:solidFill>
                  <a:schemeClr val="bg1"/>
                </a:solidFill>
                <a:latin typeface="Calibri"/>
                <a:ea typeface="Calibri"/>
                <a:cs typeface="Calibri"/>
                <a:sym typeface="Calibri"/>
              </a:rPr>
            </a:br>
            <a:r>
              <a:rPr lang="en-US" sz="800" dirty="0">
                <a:solidFill>
                  <a:schemeClr val="bg1"/>
                </a:solidFill>
                <a:latin typeface="Calibri"/>
                <a:ea typeface="Calibri"/>
                <a:cs typeface="Calibri"/>
                <a:sym typeface="Calibri"/>
              </a:rPr>
              <a:t>Christensen, C., McDonald, R., Altman, E., &amp; Palmer, J. (2018). Disruptive Innovation: An Intellectual History and Directions for Future Research. </a:t>
            </a:r>
            <a:r>
              <a:rPr lang="en-US" sz="800" i="1" dirty="0">
                <a:solidFill>
                  <a:schemeClr val="bg1"/>
                </a:solidFill>
                <a:latin typeface="Calibri"/>
                <a:ea typeface="Calibri"/>
                <a:cs typeface="Calibri"/>
                <a:sym typeface="Calibri"/>
              </a:rPr>
              <a:t>Journal of Management Studies,</a:t>
            </a:r>
            <a:r>
              <a:rPr lang="en-US" sz="800" dirty="0">
                <a:solidFill>
                  <a:schemeClr val="bg1"/>
                </a:solidFill>
                <a:latin typeface="Calibri"/>
                <a:ea typeface="Calibri"/>
                <a:cs typeface="Calibri"/>
                <a:sym typeface="Calibri"/>
              </a:rPr>
              <a:t> </a:t>
            </a:r>
            <a:r>
              <a:rPr lang="en-US" sz="800" i="1" dirty="0">
                <a:solidFill>
                  <a:schemeClr val="bg1"/>
                </a:solidFill>
                <a:latin typeface="Calibri"/>
                <a:ea typeface="Calibri"/>
                <a:cs typeface="Calibri"/>
                <a:sym typeface="Calibri"/>
              </a:rPr>
              <a:t>55</a:t>
            </a:r>
            <a:r>
              <a:rPr lang="en-US" sz="800" dirty="0">
                <a:solidFill>
                  <a:schemeClr val="bg1"/>
                </a:solidFill>
                <a:latin typeface="Calibri"/>
                <a:ea typeface="Calibri"/>
                <a:cs typeface="Calibri"/>
                <a:sym typeface="Calibri"/>
              </a:rPr>
              <a:t>(7). doi:10.1111</a:t>
            </a:r>
          </a:p>
          <a:p>
            <a:endParaRPr lang="en-US" sz="933" dirty="0"/>
          </a:p>
        </p:txBody>
      </p:sp>
      <p:sp>
        <p:nvSpPr>
          <p:cNvPr id="19" name="TextBox 18">
            <a:extLst>
              <a:ext uri="{FF2B5EF4-FFF2-40B4-BE49-F238E27FC236}">
                <a16:creationId xmlns:a16="http://schemas.microsoft.com/office/drawing/2014/main" id="{0E58A778-4581-1834-E403-6BDD53DEFFFB}"/>
              </a:ext>
            </a:extLst>
          </p:cNvPr>
          <p:cNvSpPr txBox="1"/>
          <p:nvPr/>
        </p:nvSpPr>
        <p:spPr>
          <a:xfrm>
            <a:off x="7299122" y="5649353"/>
            <a:ext cx="4421992" cy="738631"/>
          </a:xfrm>
          <a:prstGeom prst="rect">
            <a:avLst/>
          </a:prstGeom>
          <a:solidFill>
            <a:srgbClr val="D9D9D9"/>
          </a:solid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r>
              <a:rPr lang="en-US" sz="800" dirty="0">
                <a:cs typeface="Arial"/>
              </a:rPr>
              <a:t>Logical Dialogue: </a:t>
            </a:r>
            <a:r>
              <a:rPr lang="en-US" sz="800" dirty="0">
                <a:ea typeface="+mn-lt"/>
                <a:cs typeface="+mn-lt"/>
              </a:rPr>
              <a:t>AI is a disruptive technology that has been adopted by other sectors, however, AI is slow to be adopted in healthcare given that the performance must match the risk of the technology.</a:t>
            </a:r>
            <a:r>
              <a:rPr lang="en-US" sz="800" dirty="0">
                <a:cs typeface="Arial"/>
              </a:rPr>
              <a:t> Consider the potential risk of implementing and leveraging AI in each of these sectors. Where AI is a disruptive technology, its performance must meet the highest standards for adoption in domains highest potential risk. </a:t>
            </a:r>
          </a:p>
        </p:txBody>
      </p:sp>
    </p:spTree>
    <p:extLst>
      <p:ext uri="{BB962C8B-B14F-4D97-AF65-F5344CB8AC3E}">
        <p14:creationId xmlns:p14="http://schemas.microsoft.com/office/powerpoint/2010/main" val="9761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1F2659-078B-BE93-89AA-C71196057C4D}"/>
              </a:ext>
            </a:extLst>
          </p:cNvPr>
          <p:cNvSpPr>
            <a:spLocks noGrp="1"/>
          </p:cNvSpPr>
          <p:nvPr>
            <p:ph type="title"/>
          </p:nvPr>
        </p:nvSpPr>
        <p:spPr>
          <a:xfrm>
            <a:off x="467613" y="419695"/>
            <a:ext cx="11039037" cy="654903"/>
          </a:xfrm>
        </p:spPr>
        <p:txBody>
          <a:bodyPr/>
          <a:lstStyle/>
          <a:p>
            <a:r>
              <a:rPr lang="en-US" dirty="0">
                <a:solidFill>
                  <a:srgbClr val="7030A0"/>
                </a:solidFill>
                <a:latin typeface="+mj-lt"/>
              </a:rPr>
              <a:t>Translation Gap</a:t>
            </a:r>
          </a:p>
        </p:txBody>
      </p:sp>
      <p:pic>
        <p:nvPicPr>
          <p:cNvPr id="6" name="Picture 5" descr="Publication: Problems in the deployment of machine-learned models in health care.">
            <a:extLst>
              <a:ext uri="{FF2B5EF4-FFF2-40B4-BE49-F238E27FC236}">
                <a16:creationId xmlns:a16="http://schemas.microsoft.com/office/drawing/2014/main" id="{6435C0F3-E3F6-6739-1783-4CBB80B898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44" y="1476606"/>
            <a:ext cx="3679100" cy="1308245"/>
          </a:xfrm>
          <a:prstGeom prst="rect">
            <a:avLst/>
          </a:prstGeom>
          <a:effectLst>
            <a:outerShdw blurRad="50800" dist="50800" dir="5400000" algn="ctr" rotWithShape="0">
              <a:srgbClr val="000000">
                <a:alpha val="72740"/>
              </a:srgbClr>
            </a:outerShdw>
          </a:effectLst>
        </p:spPr>
      </p:pic>
      <p:pic>
        <p:nvPicPr>
          <p:cNvPr id="5" name="Content Placeholder 5" descr="Publication: Why healthcare needs an evidence-based AI development and deployment movement">
            <a:extLst>
              <a:ext uri="{FF2B5EF4-FFF2-40B4-BE49-F238E27FC236}">
                <a16:creationId xmlns:a16="http://schemas.microsoft.com/office/drawing/2014/main" id="{875DC0FA-FE0E-CDE1-EA3E-80BB651069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5958" y="1469063"/>
            <a:ext cx="2257233" cy="1323329"/>
          </a:xfrm>
          <a:prstGeom prst="rect">
            <a:avLst/>
          </a:prstGeom>
          <a:effectLst>
            <a:outerShdw blurRad="50800" dist="50800" dir="5400000" algn="ctr" rotWithShape="0">
              <a:srgbClr val="000000">
                <a:alpha val="58000"/>
              </a:srgbClr>
            </a:outerShdw>
          </a:effectLst>
        </p:spPr>
      </p:pic>
      <p:pic>
        <p:nvPicPr>
          <p:cNvPr id="7" name="Picture 6" descr="Scientific publication: Bridging the chasm between AI and clinical implementation.">
            <a:extLst>
              <a:ext uri="{FF2B5EF4-FFF2-40B4-BE49-F238E27FC236}">
                <a16:creationId xmlns:a16="http://schemas.microsoft.com/office/drawing/2014/main" id="{FA0BDC60-69F3-FB86-9CCE-A5D11339E5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5706" y="1501320"/>
            <a:ext cx="2686969" cy="1298615"/>
          </a:xfrm>
          <a:prstGeom prst="rect">
            <a:avLst/>
          </a:prstGeom>
          <a:effectLst>
            <a:outerShdw blurRad="50800" dist="50800" dir="5400000" algn="ctr" rotWithShape="0">
              <a:srgbClr val="000000">
                <a:alpha val="76000"/>
              </a:srgbClr>
            </a:outerShdw>
          </a:effectLst>
        </p:spPr>
      </p:pic>
      <p:pic>
        <p:nvPicPr>
          <p:cNvPr id="4" name="Content Placeholder 7" descr="Publication: Bridging the implementation gap of machine learning in healthcare.">
            <a:extLst>
              <a:ext uri="{FF2B5EF4-FFF2-40B4-BE49-F238E27FC236}">
                <a16:creationId xmlns:a16="http://schemas.microsoft.com/office/drawing/2014/main" id="{5B3CAC61-EA5B-E6E1-7108-82AC02E006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95190" y="1476606"/>
            <a:ext cx="2011460" cy="1323329"/>
          </a:xfrm>
          <a:prstGeom prst="rect">
            <a:avLst/>
          </a:prstGeom>
          <a:effectLst>
            <a:outerShdw blurRad="50800" dist="50800" dir="5400000" algn="ctr" rotWithShape="0">
              <a:srgbClr val="000000">
                <a:alpha val="50000"/>
              </a:srgbClr>
            </a:outerShdw>
          </a:effectLst>
        </p:spPr>
      </p:pic>
      <p:pic>
        <p:nvPicPr>
          <p:cNvPr id="8" name="Picture 7" descr="Translational gap between proof of concept and clinical adoption. The process takes 17 years.">
            <a:extLst>
              <a:ext uri="{FF2B5EF4-FFF2-40B4-BE49-F238E27FC236}">
                <a16:creationId xmlns:a16="http://schemas.microsoft.com/office/drawing/2014/main" id="{1BE6D73D-03A0-4527-7AE8-FD3056D6FF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71711" y="3146200"/>
            <a:ext cx="7245402" cy="2589937"/>
          </a:xfrm>
          <a:prstGeom prst="rect">
            <a:avLst/>
          </a:prstGeom>
        </p:spPr>
      </p:pic>
      <p:sp>
        <p:nvSpPr>
          <p:cNvPr id="15" name="Rectangle 14">
            <a:extLst>
              <a:ext uri="{FF2B5EF4-FFF2-40B4-BE49-F238E27FC236}">
                <a16:creationId xmlns:a16="http://schemas.microsoft.com/office/drawing/2014/main" id="{F1FADF1B-3A47-4A69-7D82-B393C68E593A}"/>
              </a:ext>
              <a:ext uri="{C183D7F6-B498-43B3-948B-1728B52AA6E4}">
                <adec:decorative xmlns:adec="http://schemas.microsoft.com/office/drawing/2017/decorative" val="1"/>
              </a:ext>
            </a:extLst>
          </p:cNvPr>
          <p:cNvSpPr/>
          <p:nvPr/>
        </p:nvSpPr>
        <p:spPr>
          <a:xfrm>
            <a:off x="473194" y="6028821"/>
            <a:ext cx="3582360" cy="398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9" name="Rectangle 8">
            <a:extLst>
              <a:ext uri="{FF2B5EF4-FFF2-40B4-BE49-F238E27FC236}">
                <a16:creationId xmlns:a16="http://schemas.microsoft.com/office/drawing/2014/main" id="{1A6353AA-A2E8-0A47-1B53-098A418E0A2C}"/>
              </a:ext>
            </a:extLst>
          </p:cNvPr>
          <p:cNvSpPr/>
          <p:nvPr/>
        </p:nvSpPr>
        <p:spPr>
          <a:xfrm>
            <a:off x="2098077" y="6150802"/>
            <a:ext cx="9690180" cy="523413"/>
          </a:xfrm>
          <a:prstGeom prst="rect">
            <a:avLst/>
          </a:prstGeom>
        </p:spPr>
        <p:txBody>
          <a:bodyPr wrap="square">
            <a:spAutoFit/>
          </a:bodyPr>
          <a:lstStyle/>
          <a:p>
            <a:pPr algn="r"/>
            <a:r>
              <a:rPr lang="en-US" sz="667" dirty="0">
                <a:solidFill>
                  <a:srgbClr val="9D9D9D"/>
                </a:solidFill>
              </a:rPr>
              <a:t>Morris ZS, Wooding S, Grant J. The answer is 17 years, what is the question: understanding time lags in translational research. </a:t>
            </a:r>
            <a:r>
              <a:rPr lang="en-US" sz="667" i="1" dirty="0">
                <a:solidFill>
                  <a:srgbClr val="9D9D9D"/>
                </a:solidFill>
              </a:rPr>
              <a:t>J Roy Soc Med. </a:t>
            </a:r>
            <a:r>
              <a:rPr lang="en-US" sz="667" dirty="0">
                <a:solidFill>
                  <a:srgbClr val="9D9D9D"/>
                </a:solidFill>
              </a:rPr>
              <a:t>2011;</a:t>
            </a:r>
            <a:r>
              <a:rPr lang="en-US" sz="667" b="1" dirty="0">
                <a:solidFill>
                  <a:srgbClr val="9D9D9D"/>
                </a:solidFill>
              </a:rPr>
              <a:t>104</a:t>
            </a:r>
            <a:r>
              <a:rPr lang="en-US" sz="667" dirty="0">
                <a:solidFill>
                  <a:srgbClr val="9D9D9D"/>
                </a:solidFill>
              </a:rPr>
              <a:t>:510–20. </a:t>
            </a:r>
            <a:r>
              <a:rPr lang="en-US" sz="667" dirty="0" err="1">
                <a:solidFill>
                  <a:srgbClr val="9D9D9D"/>
                </a:solidFill>
              </a:rPr>
              <a:t>doi</a:t>
            </a:r>
            <a:r>
              <a:rPr lang="en-US" sz="667" dirty="0">
                <a:solidFill>
                  <a:srgbClr val="9D9D9D"/>
                </a:solidFill>
              </a:rPr>
              <a:t>: 10.1258/jrsm.2011.110180 || </a:t>
            </a:r>
            <a:r>
              <a:rPr lang="en-US" sz="667" dirty="0" err="1">
                <a:solidFill>
                  <a:srgbClr val="9D9D9D"/>
                </a:solidFill>
              </a:rPr>
              <a:t>Balas</a:t>
            </a:r>
            <a:r>
              <a:rPr lang="en-US" sz="667" dirty="0">
                <a:solidFill>
                  <a:srgbClr val="9D9D9D"/>
                </a:solidFill>
              </a:rPr>
              <a:t> EA, Boren SA. </a:t>
            </a:r>
            <a:r>
              <a:rPr lang="en-US" sz="667" i="1" dirty="0">
                <a:solidFill>
                  <a:srgbClr val="9D9D9D"/>
                </a:solidFill>
              </a:rPr>
              <a:t>Managing clinical knowledge for health care improvement. Yearbook of Medical Informatics.</a:t>
            </a:r>
            <a:r>
              <a:rPr lang="en-US" sz="667" dirty="0">
                <a:solidFill>
                  <a:srgbClr val="9D9D9D"/>
                </a:solidFill>
              </a:rPr>
              <a:t> </a:t>
            </a:r>
            <a:r>
              <a:rPr lang="en-US" sz="667" dirty="0" err="1">
                <a:solidFill>
                  <a:srgbClr val="9D9D9D"/>
                </a:solidFill>
              </a:rPr>
              <a:t>Schattauer</a:t>
            </a:r>
            <a:r>
              <a:rPr lang="en-US" sz="667" dirty="0">
                <a:solidFill>
                  <a:srgbClr val="9D9D9D"/>
                </a:solidFill>
              </a:rPr>
              <a:t>: Stuttgart; 2000. pp. 65–70. || </a:t>
            </a:r>
            <a:r>
              <a:rPr lang="en-US" sz="667" dirty="0">
                <a:solidFill>
                  <a:schemeClr val="bg2">
                    <a:lumMod val="75000"/>
                  </a:schemeClr>
                </a:solidFill>
              </a:rPr>
              <a:t>Translational gap diagram from ©</a:t>
            </a:r>
            <a:r>
              <a:rPr lang="en-US" sz="667" dirty="0" err="1">
                <a:solidFill>
                  <a:schemeClr val="bg2">
                    <a:lumMod val="75000"/>
                  </a:schemeClr>
                </a:solidFill>
              </a:rPr>
              <a:t>Biosci</a:t>
            </a:r>
            <a:r>
              <a:rPr lang="en-US" sz="667" dirty="0">
                <a:solidFill>
                  <a:schemeClr val="bg2">
                    <a:lumMod val="75000"/>
                  </a:schemeClr>
                </a:solidFill>
              </a:rPr>
              <a:t> Consulting</a:t>
            </a:r>
            <a:r>
              <a:rPr lang="en-US" sz="667" dirty="0">
                <a:solidFill>
                  <a:schemeClr val="bg2">
                    <a:lumMod val="75000"/>
                  </a:schemeClr>
                </a:solidFill>
                <a:cs typeface="Arial"/>
              </a:rPr>
              <a:t> || Slide Credit: Dr. </a:t>
            </a:r>
            <a:r>
              <a:rPr lang="en-US" sz="667" dirty="0" err="1">
                <a:solidFill>
                  <a:schemeClr val="bg2">
                    <a:lumMod val="75000"/>
                  </a:schemeClr>
                </a:solidFill>
                <a:cs typeface="Arial"/>
              </a:rPr>
              <a:t>Barbarra</a:t>
            </a:r>
            <a:r>
              <a:rPr lang="en-US" sz="667" dirty="0">
                <a:solidFill>
                  <a:schemeClr val="bg2">
                    <a:lumMod val="75000"/>
                  </a:schemeClr>
                </a:solidFill>
                <a:cs typeface="Arial"/>
              </a:rPr>
              <a:t> Barry</a:t>
            </a:r>
          </a:p>
          <a:p>
            <a:pPr algn="r"/>
            <a:endParaRPr lang="en-US" sz="667" dirty="0">
              <a:solidFill>
                <a:srgbClr val="9D9D9D"/>
              </a:solidFill>
            </a:endParaRPr>
          </a:p>
          <a:p>
            <a:pPr algn="r"/>
            <a:endParaRPr lang="en-US" sz="800" dirty="0">
              <a:solidFill>
                <a:srgbClr val="9D9D9D"/>
              </a:solidFill>
            </a:endParaRPr>
          </a:p>
        </p:txBody>
      </p:sp>
    </p:spTree>
    <p:extLst>
      <p:ext uri="{BB962C8B-B14F-4D97-AF65-F5344CB8AC3E}">
        <p14:creationId xmlns:p14="http://schemas.microsoft.com/office/powerpoint/2010/main" val="397612003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advClick="0" advTm="9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DCB1519-BAF2-92B1-3E82-5C0433B39193}"/>
              </a:ext>
              <a:ext uri="{C183D7F6-B498-43B3-948B-1728B52AA6E4}">
                <adec:decorative xmlns:adec="http://schemas.microsoft.com/office/drawing/2017/decorative" val="1"/>
              </a:ext>
            </a:extLst>
          </p:cNvPr>
          <p:cNvSpPr/>
          <p:nvPr/>
        </p:nvSpPr>
        <p:spPr>
          <a:xfrm>
            <a:off x="921132" y="2874449"/>
            <a:ext cx="2181478" cy="2181478"/>
          </a:xfrm>
          <a:prstGeom prst="ellipse">
            <a:avLst/>
          </a:prstGeom>
          <a:solidFill>
            <a:srgbClr val="3EBA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9" name="TextBox 8">
            <a:extLst>
              <a:ext uri="{FF2B5EF4-FFF2-40B4-BE49-F238E27FC236}">
                <a16:creationId xmlns:a16="http://schemas.microsoft.com/office/drawing/2014/main" id="{F97427F1-366B-F7A5-6BF2-72897002F9C6}"/>
              </a:ext>
            </a:extLst>
          </p:cNvPr>
          <p:cNvSpPr txBox="1"/>
          <p:nvPr/>
        </p:nvSpPr>
        <p:spPr>
          <a:xfrm>
            <a:off x="1275717" y="3288254"/>
            <a:ext cx="1671763" cy="1323119"/>
          </a:xfrm>
          <a:prstGeom prst="rect">
            <a:avLst/>
          </a:prstGeom>
          <a:noFill/>
        </p:spPr>
        <p:txBody>
          <a:bodyPr wrap="square" rtlCol="0">
            <a:spAutoFit/>
          </a:bodyPr>
          <a:lstStyle/>
          <a:p>
            <a:r>
              <a:rPr lang="en-US" sz="7998" dirty="0">
                <a:solidFill>
                  <a:schemeClr val="bg1"/>
                </a:solidFill>
                <a:latin typeface="+mj-lt"/>
              </a:rPr>
              <a:t>02</a:t>
            </a:r>
          </a:p>
        </p:txBody>
      </p:sp>
      <p:sp>
        <p:nvSpPr>
          <p:cNvPr id="11" name="Google Shape;96;p2">
            <a:extLst>
              <a:ext uri="{FF2B5EF4-FFF2-40B4-BE49-F238E27FC236}">
                <a16:creationId xmlns:a16="http://schemas.microsoft.com/office/drawing/2014/main" id="{7E81AF85-94D7-D451-D749-3F6C4F57EA0B}"/>
              </a:ext>
            </a:extLst>
          </p:cNvPr>
          <p:cNvSpPr txBox="1">
            <a:spLocks noGrp="1"/>
          </p:cNvSpPr>
          <p:nvPr>
            <p:ph type="title" idx="4294967295"/>
          </p:nvPr>
        </p:nvSpPr>
        <p:spPr>
          <a:xfrm>
            <a:off x="3457196" y="3057867"/>
            <a:ext cx="7455912" cy="1200072"/>
          </a:xfrm>
          <a:prstGeom prst="rect">
            <a:avLst/>
          </a:prstGeom>
          <a:noFill/>
          <a:ln>
            <a:noFill/>
            <a:prstDash/>
          </a:ln>
          <a:effectLst/>
        </p:spPr>
        <p:txBody>
          <a:bodyPr rot="0" spcFirstLastPara="1" vertOverflow="overflow" horzOverflow="overflow" vert="horz" wrap="square" lIns="91402" tIns="45688" rIns="91402" bIns="45688" numCol="1" spcCol="0" rtlCol="0" fromWordArt="0" anchor="ctr" anchorCtr="0" forceAA="0" compatLnSpc="1">
            <a:prstTxWarp prst="textNoShape">
              <a:avLst/>
            </a:prstTxWarp>
            <a:spAutoFit/>
          </a:bodyPr>
          <a:lstStyle/>
          <a:p>
            <a:pPr marL="0" marR="0" lvl="0" indent="0" algn="l" defTabSz="1218987" rtl="0" eaLnBrk="1" fontAlgn="auto" latinLnBrk="0" hangingPunct="1">
              <a:lnSpc>
                <a:spcPct val="150000"/>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3EBAD1"/>
                </a:solidFill>
                <a:effectLst/>
                <a:uLnTx/>
                <a:uFillTx/>
                <a:latin typeface="+mj-lt"/>
                <a:ea typeface="Arial"/>
                <a:cs typeface="Arial"/>
                <a:sym typeface="Arial"/>
              </a:rPr>
              <a:t>Critique and challenge</a:t>
            </a:r>
            <a:endParaRPr kumimoji="0" lang="en-US" sz="4799" b="0" i="0" u="none" strike="noStrike" kern="1200" cap="none" spc="0" normalizeH="0" baseline="0" noProof="0" dirty="0">
              <a:ln>
                <a:noFill/>
              </a:ln>
              <a:solidFill>
                <a:srgbClr val="3EBAD1"/>
              </a:solidFill>
              <a:effectLst/>
              <a:uLnTx/>
              <a:uFillTx/>
              <a:latin typeface="+mj-lt"/>
              <a:ea typeface="+mn-ea"/>
              <a:cs typeface="+mn-cs"/>
            </a:endParaRPr>
          </a:p>
        </p:txBody>
      </p:sp>
      <p:sp>
        <p:nvSpPr>
          <p:cNvPr id="10" name="Google Shape;95;p2">
            <a:extLst>
              <a:ext uri="{FF2B5EF4-FFF2-40B4-BE49-F238E27FC236}">
                <a16:creationId xmlns:a16="http://schemas.microsoft.com/office/drawing/2014/main" id="{B7317985-6B4F-10FD-0F11-78636B09D7D3}"/>
              </a:ext>
            </a:extLst>
          </p:cNvPr>
          <p:cNvSpPr txBox="1"/>
          <p:nvPr/>
        </p:nvSpPr>
        <p:spPr>
          <a:xfrm>
            <a:off x="3457196" y="3866569"/>
            <a:ext cx="8244075" cy="1569211"/>
          </a:xfrm>
          <a:prstGeom prst="rect">
            <a:avLst/>
          </a:prstGeom>
          <a:noFill/>
          <a:ln>
            <a:noFill/>
          </a:ln>
        </p:spPr>
        <p:txBody>
          <a:bodyPr spcFirstLastPara="1" wrap="square" lIns="91402" tIns="45688" rIns="91402" bIns="45688" anchor="t" anchorCtr="0">
            <a:spAutoFit/>
          </a:bodyPr>
          <a:lstStyle/>
          <a:p>
            <a:pPr>
              <a:lnSpc>
                <a:spcPct val="150000"/>
              </a:lnSpc>
            </a:pPr>
            <a:r>
              <a:rPr lang="en-US" sz="3199" dirty="0">
                <a:solidFill>
                  <a:srgbClr val="7F7F7F"/>
                </a:solidFill>
                <a:ea typeface="Arial"/>
                <a:cs typeface="Arial"/>
                <a:sym typeface="Arial"/>
              </a:rPr>
              <a:t>Leverage scientific rigor to evaluate efficacy of disruption</a:t>
            </a:r>
            <a:endParaRPr sz="3199" dirty="0">
              <a:solidFill>
                <a:srgbClr val="7F7F7F"/>
              </a:solidFill>
              <a:ea typeface="Arial"/>
              <a:cs typeface="Arial"/>
              <a:sym typeface="Arial"/>
            </a:endParaRPr>
          </a:p>
        </p:txBody>
      </p:sp>
    </p:spTree>
    <p:extLst>
      <p:ext uri="{BB962C8B-B14F-4D97-AF65-F5344CB8AC3E}">
        <p14:creationId xmlns:p14="http://schemas.microsoft.com/office/powerpoint/2010/main" val="2623891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1791172-B508-F14C-B958-31E840BB8DFA}"/>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1" y="893"/>
            <a:ext cx="12188825" cy="68562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668269-65E3-7C68-933A-9500B3F00656}"/>
              </a:ext>
              <a:ext uri="{C183D7F6-B498-43B3-948B-1728B52AA6E4}">
                <adec:decorative xmlns:adec="http://schemas.microsoft.com/office/drawing/2017/decorative" val="1"/>
              </a:ext>
            </a:extLst>
          </p:cNvPr>
          <p:cNvSpPr/>
          <p:nvPr/>
        </p:nvSpPr>
        <p:spPr>
          <a:xfrm>
            <a:off x="3724363" y="1548709"/>
            <a:ext cx="7788486" cy="3760583"/>
          </a:xfrm>
          <a:prstGeom prst="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dirty="0"/>
          </a:p>
        </p:txBody>
      </p:sp>
      <p:sp>
        <p:nvSpPr>
          <p:cNvPr id="2" name="Rectangle 1">
            <a:extLst>
              <a:ext uri="{FF2B5EF4-FFF2-40B4-BE49-F238E27FC236}">
                <a16:creationId xmlns:a16="http://schemas.microsoft.com/office/drawing/2014/main" id="{0E1520C1-04CE-26CC-83A4-7F01BCC3A044}"/>
              </a:ext>
              <a:ext uri="{C183D7F6-B498-43B3-948B-1728B52AA6E4}">
                <adec:decorative xmlns:adec="http://schemas.microsoft.com/office/drawing/2017/decorative" val="1"/>
              </a:ext>
            </a:extLst>
          </p:cNvPr>
          <p:cNvSpPr/>
          <p:nvPr/>
        </p:nvSpPr>
        <p:spPr>
          <a:xfrm>
            <a:off x="3927511" y="1706976"/>
            <a:ext cx="7429435" cy="3444051"/>
          </a:xfrm>
          <a:prstGeom prst="rect">
            <a:avLst/>
          </a:prstGeom>
          <a:solidFill>
            <a:srgbClr val="FFFFFF">
              <a:alpha val="7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dirty="0"/>
          </a:p>
        </p:txBody>
      </p:sp>
      <p:sp>
        <p:nvSpPr>
          <p:cNvPr id="4" name="Title 3">
            <a:extLst>
              <a:ext uri="{FF2B5EF4-FFF2-40B4-BE49-F238E27FC236}">
                <a16:creationId xmlns:a16="http://schemas.microsoft.com/office/drawing/2014/main" id="{7B975437-3D10-F514-9F03-FAE575AAE23A}"/>
              </a:ext>
            </a:extLst>
          </p:cNvPr>
          <p:cNvSpPr txBox="1">
            <a:spLocks noGrp="1"/>
          </p:cNvSpPr>
          <p:nvPr>
            <p:ph type="title" idx="4294967295"/>
          </p:nvPr>
        </p:nvSpPr>
        <p:spPr>
          <a:xfrm>
            <a:off x="4350734" y="2079363"/>
            <a:ext cx="6788497" cy="2169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1218987" rtl="0" eaLnBrk="1" fontAlgn="auto" latinLnBrk="0" hangingPunct="1">
              <a:lnSpc>
                <a:spcPts val="2666"/>
              </a:lnSpc>
              <a:spcBef>
                <a:spcPts val="0"/>
              </a:spcBef>
              <a:spcAft>
                <a:spcPts val="0"/>
              </a:spcAft>
              <a:buClrTx/>
              <a:buSzTx/>
              <a:buFontTx/>
              <a:buNone/>
              <a:tabLst/>
              <a:defRPr/>
            </a:pPr>
            <a:r>
              <a:rPr kumimoji="0" lang="en-US" sz="2666" b="1" i="0" u="none" strike="noStrike" kern="1200" cap="none" spc="0" normalizeH="0" baseline="0" noProof="0" dirty="0">
                <a:ln>
                  <a:noFill/>
                </a:ln>
                <a:solidFill>
                  <a:schemeClr val="tx1"/>
                </a:solidFill>
                <a:effectLst/>
                <a:uLnTx/>
                <a:uFillTx/>
                <a:latin typeface="+mn-lt"/>
                <a:ea typeface="+mn-ea"/>
                <a:cs typeface="Arial"/>
              </a:rPr>
              <a:t>"We must be willing to remodel, convert, reeducate and retrain to meet merging needs, not waiting until they are overpowering, but treating them while they can be contained, (and) we must retain the proven treatment."</a:t>
            </a:r>
            <a:endParaRPr kumimoji="0" lang="en-US" sz="2666" b="1" i="0" u="none" strike="noStrike" kern="1200" cap="none" spc="0" normalizeH="0" baseline="0" noProof="0" dirty="0">
              <a:ln>
                <a:noFill/>
              </a:ln>
              <a:solidFill>
                <a:schemeClr val="tx1"/>
              </a:solidFill>
              <a:effectLst/>
              <a:uLnTx/>
              <a:uFillTx/>
              <a:latin typeface="+mj-lt"/>
              <a:ea typeface="+mn-ea"/>
              <a:cs typeface="+mn-cs"/>
            </a:endParaRPr>
          </a:p>
        </p:txBody>
      </p:sp>
      <p:sp>
        <p:nvSpPr>
          <p:cNvPr id="5" name="TextBox 4">
            <a:extLst>
              <a:ext uri="{FF2B5EF4-FFF2-40B4-BE49-F238E27FC236}">
                <a16:creationId xmlns:a16="http://schemas.microsoft.com/office/drawing/2014/main" id="{BE11C0E6-8DB9-B818-6A67-4844A1336382}"/>
              </a:ext>
            </a:extLst>
          </p:cNvPr>
          <p:cNvSpPr txBox="1"/>
          <p:nvPr/>
        </p:nvSpPr>
        <p:spPr>
          <a:xfrm>
            <a:off x="5013913" y="4407137"/>
            <a:ext cx="5462135" cy="387286"/>
          </a:xfrm>
          <a:prstGeom prst="rect">
            <a:avLst/>
          </a:prstGeom>
          <a:noFill/>
        </p:spPr>
        <p:txBody>
          <a:bodyPr wrap="square" rtlCol="0">
            <a:spAutoFit/>
          </a:bodyPr>
          <a:lstStyle/>
          <a:p>
            <a:pPr algn="ctr">
              <a:lnSpc>
                <a:spcPts val="2266"/>
              </a:lnSpc>
            </a:pPr>
            <a:r>
              <a:rPr lang="en-US" sz="2133" i="1" dirty="0"/>
              <a:t>- Sister Mary Brigh Cassidy</a:t>
            </a:r>
          </a:p>
        </p:txBody>
      </p:sp>
    </p:spTree>
    <p:extLst>
      <p:ext uri="{BB962C8B-B14F-4D97-AF65-F5344CB8AC3E}">
        <p14:creationId xmlns:p14="http://schemas.microsoft.com/office/powerpoint/2010/main" val="407891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8766FB28-914B-6242-5EEB-FEA62374006F}"/>
              </a:ext>
            </a:extLst>
          </p:cNvPr>
          <p:cNvSpPr>
            <a:spLocks noGrp="1"/>
          </p:cNvSpPr>
          <p:nvPr>
            <p:ph type="title"/>
          </p:nvPr>
        </p:nvSpPr>
        <p:spPr>
          <a:xfrm>
            <a:off x="725685" y="626553"/>
            <a:ext cx="11039037" cy="726364"/>
          </a:xfrm>
        </p:spPr>
        <p:txBody>
          <a:bodyPr spcFirstLastPara="1" vert="horz" wrap="square" lIns="0" tIns="45712" rIns="0" bIns="45712" rtlCol="0" anchor="t" anchorCtr="0">
            <a:normAutofit/>
          </a:bodyPr>
          <a:lstStyle/>
          <a:p>
            <a:r>
              <a:rPr lang="en-US" sz="3732" dirty="0">
                <a:solidFill>
                  <a:srgbClr val="029FC6"/>
                </a:solidFill>
                <a:latin typeface="+mj-lt"/>
              </a:rPr>
              <a:t>Translational</a:t>
            </a:r>
            <a:r>
              <a:rPr lang="en-US" b="1" dirty="0">
                <a:solidFill>
                  <a:srgbClr val="029FC6"/>
                </a:solidFill>
                <a:latin typeface="+mj-lt"/>
              </a:rPr>
              <a:t> Science: Code to Bedside</a:t>
            </a:r>
            <a:endParaRPr lang="en-US" b="1" kern="1200" cap="all" baseline="0" dirty="0">
              <a:solidFill>
                <a:srgbClr val="029FC6"/>
              </a:solidFill>
              <a:latin typeface="+mj-lt"/>
              <a:ea typeface="+mj-ea"/>
              <a:cs typeface="+mj-cs"/>
            </a:endParaRPr>
          </a:p>
        </p:txBody>
      </p:sp>
      <p:pic>
        <p:nvPicPr>
          <p:cNvPr id="5" name="Picture 4">
            <a:extLst>
              <a:ext uri="{FF2B5EF4-FFF2-40B4-BE49-F238E27FC236}">
                <a16:creationId xmlns:a16="http://schemas.microsoft.com/office/drawing/2014/main" id="{44D1BE82-9F0E-84D6-7591-3189E57555D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685" y="1673140"/>
            <a:ext cx="10360501" cy="1755861"/>
          </a:xfrm>
          <a:prstGeom prst="rect">
            <a:avLst/>
          </a:prstGeom>
        </p:spPr>
      </p:pic>
      <p:pic>
        <p:nvPicPr>
          <p:cNvPr id="7" name="Graphic 6">
            <a:extLst>
              <a:ext uri="{FF2B5EF4-FFF2-40B4-BE49-F238E27FC236}">
                <a16:creationId xmlns:a16="http://schemas.microsoft.com/office/drawing/2014/main" id="{CE68E9B2-A827-9C4A-7D7E-24E8D8329BD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09294" y="2144775"/>
            <a:ext cx="844993" cy="844993"/>
          </a:xfrm>
          <a:prstGeom prst="rect">
            <a:avLst/>
          </a:prstGeom>
        </p:spPr>
      </p:pic>
      <p:pic>
        <p:nvPicPr>
          <p:cNvPr id="9" name="Graphic 8">
            <a:extLst>
              <a:ext uri="{FF2B5EF4-FFF2-40B4-BE49-F238E27FC236}">
                <a16:creationId xmlns:a16="http://schemas.microsoft.com/office/drawing/2014/main" id="{DBED7753-E6CC-7C9E-AA96-85799CAF523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1390" y="2137281"/>
            <a:ext cx="900432" cy="900432"/>
          </a:xfrm>
          <a:prstGeom prst="rect">
            <a:avLst/>
          </a:prstGeom>
        </p:spPr>
      </p:pic>
      <p:sp>
        <p:nvSpPr>
          <p:cNvPr id="14" name="Rectangle 13">
            <a:extLst>
              <a:ext uri="{FF2B5EF4-FFF2-40B4-BE49-F238E27FC236}">
                <a16:creationId xmlns:a16="http://schemas.microsoft.com/office/drawing/2014/main" id="{63055711-AEE2-5A03-2F76-27504C2E0C8D}"/>
              </a:ext>
              <a:ext uri="{C183D7F6-B498-43B3-948B-1728B52AA6E4}">
                <adec:decorative xmlns:adec="http://schemas.microsoft.com/office/drawing/2017/decorative" val="1"/>
              </a:ext>
            </a:extLst>
          </p:cNvPr>
          <p:cNvSpPr/>
          <p:nvPr/>
        </p:nvSpPr>
        <p:spPr>
          <a:xfrm>
            <a:off x="457363" y="6017964"/>
            <a:ext cx="3582360" cy="398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5" name="Oval 14">
            <a:extLst>
              <a:ext uri="{FF2B5EF4-FFF2-40B4-BE49-F238E27FC236}">
                <a16:creationId xmlns:a16="http://schemas.microsoft.com/office/drawing/2014/main" id="{4F453061-3D22-666E-1207-6D19EBE8C050}"/>
              </a:ext>
              <a:ext uri="{C183D7F6-B498-43B3-948B-1728B52AA6E4}">
                <adec:decorative xmlns:adec="http://schemas.microsoft.com/office/drawing/2017/decorative" val="1"/>
              </a:ext>
            </a:extLst>
          </p:cNvPr>
          <p:cNvSpPr/>
          <p:nvPr/>
        </p:nvSpPr>
        <p:spPr>
          <a:xfrm>
            <a:off x="1010146" y="3820533"/>
            <a:ext cx="575583" cy="575583"/>
          </a:xfrm>
          <a:prstGeom prst="ellipse">
            <a:avLst/>
          </a:prstGeom>
          <a:solidFill>
            <a:srgbClr val="029F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a:p>
        </p:txBody>
      </p:sp>
      <p:pic>
        <p:nvPicPr>
          <p:cNvPr id="16" name="Graphic 15">
            <a:extLst>
              <a:ext uri="{FF2B5EF4-FFF2-40B4-BE49-F238E27FC236}">
                <a16:creationId xmlns:a16="http://schemas.microsoft.com/office/drawing/2014/main" id="{2C32B232-0764-E383-BBD0-CBD137164E44}"/>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4790" y="3905177"/>
            <a:ext cx="406294" cy="406294"/>
          </a:xfrm>
          <a:prstGeom prst="rect">
            <a:avLst/>
          </a:prstGeom>
        </p:spPr>
      </p:pic>
      <p:sp>
        <p:nvSpPr>
          <p:cNvPr id="17" name="TextBox 16">
            <a:extLst>
              <a:ext uri="{FF2B5EF4-FFF2-40B4-BE49-F238E27FC236}">
                <a16:creationId xmlns:a16="http://schemas.microsoft.com/office/drawing/2014/main" id="{7B9A766F-CD86-24B3-61D8-10EE0184BEB9}"/>
              </a:ext>
            </a:extLst>
          </p:cNvPr>
          <p:cNvSpPr txBox="1"/>
          <p:nvPr/>
        </p:nvSpPr>
        <p:spPr>
          <a:xfrm>
            <a:off x="1601606" y="3838233"/>
            <a:ext cx="7503251" cy="584647"/>
          </a:xfrm>
          <a:prstGeom prst="rect">
            <a:avLst/>
          </a:prstGeom>
          <a:noFill/>
        </p:spPr>
        <p:txBody>
          <a:bodyPr wrap="square" rtlCol="0">
            <a:spAutoFit/>
          </a:bodyPr>
          <a:lstStyle/>
          <a:p>
            <a:r>
              <a:rPr lang="en-US" sz="3199" dirty="0"/>
              <a:t>Translation from Code to Bedside</a:t>
            </a:r>
          </a:p>
        </p:txBody>
      </p:sp>
      <p:sp>
        <p:nvSpPr>
          <p:cNvPr id="18" name="TextBox 17">
            <a:extLst>
              <a:ext uri="{FF2B5EF4-FFF2-40B4-BE49-F238E27FC236}">
                <a16:creationId xmlns:a16="http://schemas.microsoft.com/office/drawing/2014/main" id="{18790F0A-8B9C-0232-06F6-85F42E323206}"/>
              </a:ext>
            </a:extLst>
          </p:cNvPr>
          <p:cNvSpPr txBox="1"/>
          <p:nvPr/>
        </p:nvSpPr>
        <p:spPr>
          <a:xfrm>
            <a:off x="1601607" y="4453293"/>
            <a:ext cx="9052681" cy="1733295"/>
          </a:xfrm>
          <a:prstGeom prst="rect">
            <a:avLst/>
          </a:prstGeom>
          <a:noFill/>
        </p:spPr>
        <p:txBody>
          <a:bodyPr wrap="square" rtlCol="0">
            <a:spAutoFit/>
          </a:bodyPr>
          <a:lstStyle/>
          <a:p>
            <a:r>
              <a:rPr lang="en-US" sz="1866" i="1" dirty="0"/>
              <a:t>The process by which the results of research done at the computer are used to address patient needs.</a:t>
            </a:r>
          </a:p>
          <a:p>
            <a:endParaRPr lang="en-US" sz="1866" i="1" dirty="0"/>
          </a:p>
          <a:p>
            <a:r>
              <a:rPr lang="en-US" sz="1600" i="1" dirty="0"/>
              <a:t>*A solid AI translational process should enable stakeholders by addressing transparency, reproducibility, ethics, and effectiveness. </a:t>
            </a:r>
          </a:p>
          <a:p>
            <a:endParaRPr lang="en-US" sz="1866" i="1" dirty="0"/>
          </a:p>
        </p:txBody>
      </p:sp>
    </p:spTree>
    <p:extLst>
      <p:ext uri="{BB962C8B-B14F-4D97-AF65-F5344CB8AC3E}">
        <p14:creationId xmlns:p14="http://schemas.microsoft.com/office/powerpoint/2010/main" val="2346266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1D0A-C239-D645-9322-E94B97FCEF58}"/>
              </a:ext>
            </a:extLst>
          </p:cNvPr>
          <p:cNvSpPr>
            <a:spLocks noGrp="1"/>
          </p:cNvSpPr>
          <p:nvPr>
            <p:ph type="title"/>
          </p:nvPr>
        </p:nvSpPr>
        <p:spPr>
          <a:xfrm>
            <a:off x="572667" y="156685"/>
            <a:ext cx="11039037" cy="1154637"/>
          </a:xfrm>
        </p:spPr>
        <p:txBody>
          <a:bodyPr/>
          <a:lstStyle/>
          <a:p>
            <a:r>
              <a:rPr lang="en-US" sz="3732" dirty="0">
                <a:solidFill>
                  <a:srgbClr val="029FC6"/>
                </a:solidFill>
                <a:latin typeface="+mj-lt"/>
              </a:rPr>
              <a:t>Opportunities to bridge chasm</a:t>
            </a:r>
          </a:p>
        </p:txBody>
      </p:sp>
      <p:sp>
        <p:nvSpPr>
          <p:cNvPr id="27" name="Rectangle 26">
            <a:extLst>
              <a:ext uri="{FF2B5EF4-FFF2-40B4-BE49-F238E27FC236}">
                <a16:creationId xmlns:a16="http://schemas.microsoft.com/office/drawing/2014/main" id="{B694759C-98D6-5458-E724-7B19C832B30D}"/>
              </a:ext>
              <a:ext uri="{C183D7F6-B498-43B3-948B-1728B52AA6E4}">
                <adec:decorative xmlns:adec="http://schemas.microsoft.com/office/drawing/2017/decorative" val="1"/>
              </a:ext>
            </a:extLst>
          </p:cNvPr>
          <p:cNvSpPr/>
          <p:nvPr/>
        </p:nvSpPr>
        <p:spPr>
          <a:xfrm>
            <a:off x="473194" y="6028821"/>
            <a:ext cx="3582360" cy="398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a:p>
        </p:txBody>
      </p:sp>
      <p:graphicFrame>
        <p:nvGraphicFramePr>
          <p:cNvPr id="3" name="Table 2">
            <a:extLst>
              <a:ext uri="{FF2B5EF4-FFF2-40B4-BE49-F238E27FC236}">
                <a16:creationId xmlns:a16="http://schemas.microsoft.com/office/drawing/2014/main" id="{4A497F9C-416D-3C8E-ECD8-410EC0D78A5F}"/>
              </a:ext>
            </a:extLst>
          </p:cNvPr>
          <p:cNvGraphicFramePr>
            <a:graphicFrameLocks noGrp="1"/>
          </p:cNvGraphicFramePr>
          <p:nvPr>
            <p:extLst>
              <p:ext uri="{D42A27DB-BD31-4B8C-83A1-F6EECF244321}">
                <p14:modId xmlns:p14="http://schemas.microsoft.com/office/powerpoint/2010/main" val="49043419"/>
              </p:ext>
            </p:extLst>
          </p:nvPr>
        </p:nvGraphicFramePr>
        <p:xfrm>
          <a:off x="572667" y="1598656"/>
          <a:ext cx="10573098" cy="4142831"/>
        </p:xfrm>
        <a:graphic>
          <a:graphicData uri="http://schemas.openxmlformats.org/drawingml/2006/table">
            <a:tbl>
              <a:tblPr firstRow="1" bandRow="1">
                <a:tableStyleId>{3C2FFA5D-87B4-456A-9821-1D502468CF0F}</a:tableStyleId>
              </a:tblPr>
              <a:tblGrid>
                <a:gridCol w="5696387">
                  <a:extLst>
                    <a:ext uri="{9D8B030D-6E8A-4147-A177-3AD203B41FA5}">
                      <a16:colId xmlns:a16="http://schemas.microsoft.com/office/drawing/2014/main" val="2586914376"/>
                    </a:ext>
                  </a:extLst>
                </a:gridCol>
                <a:gridCol w="4876711">
                  <a:extLst>
                    <a:ext uri="{9D8B030D-6E8A-4147-A177-3AD203B41FA5}">
                      <a16:colId xmlns:a16="http://schemas.microsoft.com/office/drawing/2014/main" val="307810928"/>
                    </a:ext>
                  </a:extLst>
                </a:gridCol>
              </a:tblGrid>
              <a:tr h="437665">
                <a:tc>
                  <a:txBody>
                    <a:bodyPr/>
                    <a:lstStyle/>
                    <a:p>
                      <a:pPr algn="ctr"/>
                      <a:r>
                        <a:rPr lang="nb-NO" sz="1300" dirty="0">
                          <a:solidFill>
                            <a:schemeClr val="bg1"/>
                          </a:solidFill>
                        </a:rPr>
                        <a:t>Barriers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9FC6"/>
                    </a:solidFill>
                  </a:tcPr>
                </a:tc>
                <a:tc>
                  <a:txBody>
                    <a:bodyPr/>
                    <a:lstStyle/>
                    <a:p>
                      <a:pPr algn="ctr"/>
                      <a:r>
                        <a:rPr lang="en-US" sz="1300" noProof="0" dirty="0">
                          <a:solidFill>
                            <a:schemeClr val="bg1"/>
                          </a:solidFill>
                        </a:rPr>
                        <a:t>Opportunities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9FC6"/>
                    </a:solidFill>
                  </a:tcPr>
                </a:tc>
                <a:extLst>
                  <a:ext uri="{0D108BD9-81ED-4DB2-BD59-A6C34878D82A}">
                    <a16:rowId xmlns:a16="http://schemas.microsoft.com/office/drawing/2014/main" val="3454867195"/>
                  </a:ext>
                </a:extLst>
              </a:tr>
              <a:tr h="809381">
                <a:tc>
                  <a:txBody>
                    <a:bodyPr/>
                    <a:lstStyle/>
                    <a:p>
                      <a:r>
                        <a:rPr lang="en-US" sz="1300" dirty="0">
                          <a:solidFill>
                            <a:schemeClr val="tx1"/>
                          </a:solidFill>
                        </a:rPr>
                        <a:t>If a machine-learned model is trained using data that do not match the data it will encounter when deployed, its performance may be lower than expected.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AD9E8"/>
                    </a:solidFill>
                  </a:tcPr>
                </a:tc>
                <a:tc>
                  <a:txBody>
                    <a:bodyPr/>
                    <a:lstStyle/>
                    <a:p>
                      <a:r>
                        <a:rPr lang="en-US" sz="1300" dirty="0">
                          <a:solidFill>
                            <a:schemeClr val="tx1"/>
                          </a:solidFill>
                        </a:rPr>
                        <a:t>Work with data science teams to plan testing and deployment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AD9E8"/>
                    </a:solidFill>
                  </a:tcPr>
                </a:tc>
                <a:extLst>
                  <a:ext uri="{0D108BD9-81ED-4DB2-BD59-A6C34878D82A}">
                    <a16:rowId xmlns:a16="http://schemas.microsoft.com/office/drawing/2014/main" val="3992194106"/>
                  </a:ext>
                </a:extLst>
              </a:tr>
              <a:tr h="809381">
                <a:tc>
                  <a:txBody>
                    <a:bodyPr/>
                    <a:lstStyle/>
                    <a:p>
                      <a:r>
                        <a:rPr lang="en-US" sz="1300" dirty="0">
                          <a:solidFill>
                            <a:schemeClr val="tx1"/>
                          </a:solidFill>
                        </a:rPr>
                        <a:t>Research results cannot be easily transferred to a clinical environment. AI and Healthcare sides have a broad gap around technology, funding, and people.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4"/>
                    </a:solidFill>
                  </a:tcPr>
                </a:tc>
                <a:tc>
                  <a:txBody>
                    <a:bodyPr/>
                    <a:lstStyle/>
                    <a:p>
                      <a:r>
                        <a:rPr lang="en-US" sz="1300" dirty="0">
                          <a:solidFill>
                            <a:schemeClr val="tx1"/>
                          </a:solidFill>
                        </a:rPr>
                        <a:t>Work across enterprise to identify internal gaps in translation, identify technology needs and personnel.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4"/>
                    </a:solidFill>
                  </a:tcPr>
                </a:tc>
                <a:extLst>
                  <a:ext uri="{0D108BD9-81ED-4DB2-BD59-A6C34878D82A}">
                    <a16:rowId xmlns:a16="http://schemas.microsoft.com/office/drawing/2014/main" val="1804714100"/>
                  </a:ext>
                </a:extLst>
              </a:tr>
              <a:tr h="1043202">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300" dirty="0">
                          <a:solidFill>
                            <a:schemeClr val="tx1"/>
                          </a:solidFill>
                        </a:rPr>
                        <a:t>AI systems have a low probability of providing real clinical benefits unless physicians can balance trust and skepticism. If physicians do not trust the technology, they will not use it. Blind trust in the technology can lead to medical errors.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AD9E8"/>
                    </a:solidFill>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300" dirty="0">
                          <a:solidFill>
                            <a:schemeClr val="tx1"/>
                          </a:solidFill>
                        </a:rPr>
                        <a:t>Apply rigorous testing to algorithm and test for utility, adoption, and scalability. Partner with AI Ethicists to understand, promote, and sustain user trust in AI.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AD9E8"/>
                    </a:solidFill>
                  </a:tcPr>
                </a:tc>
                <a:extLst>
                  <a:ext uri="{0D108BD9-81ED-4DB2-BD59-A6C34878D82A}">
                    <a16:rowId xmlns:a16="http://schemas.microsoft.com/office/drawing/2014/main" val="4067457155"/>
                  </a:ext>
                </a:extLst>
              </a:tr>
              <a:tr h="1043202">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300" dirty="0">
                          <a:solidFill>
                            <a:schemeClr val="tx1"/>
                          </a:solidFill>
                        </a:rPr>
                        <a:t>Lack of implementation of evidence-based, well-documented, AI development or deployment practices to facilitate translation, suitability, adaptability. This is analogous to erratic reliance on evidence-based clinical practices in healthcare.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4"/>
                    </a:solidFill>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300" dirty="0">
                          <a:solidFill>
                            <a:schemeClr val="tx1"/>
                          </a:solidFill>
                        </a:rPr>
                        <a:t>Research and develop best practices. Publish findings, partner with regulatory team.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4"/>
                    </a:solidFill>
                  </a:tcPr>
                </a:tc>
                <a:extLst>
                  <a:ext uri="{0D108BD9-81ED-4DB2-BD59-A6C34878D82A}">
                    <a16:rowId xmlns:a16="http://schemas.microsoft.com/office/drawing/2014/main" val="3925268870"/>
                  </a:ext>
                </a:extLst>
              </a:tr>
            </a:tbl>
          </a:graphicData>
        </a:graphic>
      </p:graphicFrame>
    </p:spTree>
    <p:extLst>
      <p:ext uri="{BB962C8B-B14F-4D97-AF65-F5344CB8AC3E}">
        <p14:creationId xmlns:p14="http://schemas.microsoft.com/office/powerpoint/2010/main" val="233466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8990" y="1018640"/>
            <a:ext cx="11350843" cy="217089"/>
          </a:xfrm>
        </p:spPr>
        <p:txBody>
          <a:bodyPr>
            <a:noAutofit/>
          </a:bodyPr>
          <a:lstStyle/>
          <a:p>
            <a:pPr algn="ctr"/>
            <a:r>
              <a:rPr lang="en-US" sz="3599" dirty="0">
                <a:solidFill>
                  <a:srgbClr val="029FC6"/>
                </a:solidFill>
              </a:rPr>
              <a:t>A Delivery Science for Implementing AI in Heath Care</a:t>
            </a:r>
            <a:br>
              <a:rPr lang="en-US" sz="3599" dirty="0">
                <a:solidFill>
                  <a:srgbClr val="7030A0"/>
                </a:solidFill>
              </a:rPr>
            </a:br>
            <a:endParaRPr lang="en-US" sz="3599" dirty="0">
              <a:solidFill>
                <a:srgbClr val="7030A0"/>
              </a:solidFill>
            </a:endParaRPr>
          </a:p>
        </p:txBody>
      </p:sp>
      <p:sp>
        <p:nvSpPr>
          <p:cNvPr id="2" name="Content Placeholder 1"/>
          <p:cNvSpPr>
            <a:spLocks noGrp="1"/>
          </p:cNvSpPr>
          <p:nvPr>
            <p:ph type="body" idx="1"/>
          </p:nvPr>
        </p:nvSpPr>
        <p:spPr>
          <a:xfrm>
            <a:off x="1197854" y="2282542"/>
            <a:ext cx="9996317" cy="1660037"/>
          </a:xfrm>
        </p:spPr>
        <p:txBody>
          <a:bodyPr spcFirstLastPara="1" vert="horz" wrap="square" lIns="0" tIns="0" rIns="0" bIns="45712" rtlCol="0" anchor="t" anchorCtr="0">
            <a:noAutofit/>
          </a:bodyPr>
          <a:lstStyle/>
          <a:p>
            <a:pPr marL="243145" indent="0">
              <a:lnSpc>
                <a:spcPct val="100000"/>
              </a:lnSpc>
              <a:spcBef>
                <a:spcPts val="0"/>
              </a:spcBef>
              <a:buNone/>
            </a:pPr>
            <a:endParaRPr lang="en-US" sz="2133" dirty="0"/>
          </a:p>
          <a:p>
            <a:pPr marL="243145" indent="0" algn="ctr">
              <a:lnSpc>
                <a:spcPct val="100000"/>
              </a:lnSpc>
              <a:spcBef>
                <a:spcPts val="0"/>
              </a:spcBef>
              <a:buNone/>
            </a:pPr>
            <a:r>
              <a:rPr lang="en-US" sz="1866" i="1" dirty="0"/>
              <a:t>“To address how AI can be leveraged at scale, we need to both broaden and deepen our thinking around how AI fits into the complexities of healthcare delivery. As the data and computer sciences for developing AI based solutions have matured, </a:t>
            </a:r>
            <a:r>
              <a:rPr lang="en-US" sz="1866" b="1" i="1" dirty="0"/>
              <a:t>we now need a delivery science </a:t>
            </a:r>
            <a:r>
              <a:rPr lang="en-US" sz="1866" i="1" dirty="0"/>
              <a:t>to bring those solutions into use in healthcare.” </a:t>
            </a:r>
            <a:endParaRPr lang="en-US" sz="1866" i="1" dirty="0">
              <a:cs typeface="Arial"/>
            </a:endParaRPr>
          </a:p>
          <a:p>
            <a:pPr marL="0" indent="0">
              <a:lnSpc>
                <a:spcPct val="150000"/>
              </a:lnSpc>
              <a:buNone/>
            </a:pPr>
            <a:endParaRPr lang="en-US" sz="2399" dirty="0"/>
          </a:p>
        </p:txBody>
      </p:sp>
      <p:sp>
        <p:nvSpPr>
          <p:cNvPr id="6" name="Rectangle 5">
            <a:extLst>
              <a:ext uri="{FF2B5EF4-FFF2-40B4-BE49-F238E27FC236}">
                <a16:creationId xmlns:a16="http://schemas.microsoft.com/office/drawing/2014/main" id="{A496473E-1FA5-6C06-CEDB-332FB27A8767}"/>
              </a:ext>
              <a:ext uri="{C183D7F6-B498-43B3-948B-1728B52AA6E4}">
                <adec:decorative xmlns:adec="http://schemas.microsoft.com/office/drawing/2017/decorative" val="1"/>
              </a:ext>
            </a:extLst>
          </p:cNvPr>
          <p:cNvSpPr/>
          <p:nvPr/>
        </p:nvSpPr>
        <p:spPr>
          <a:xfrm>
            <a:off x="-2" y="6371316"/>
            <a:ext cx="3582360" cy="398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a:p>
        </p:txBody>
      </p:sp>
      <p:pic>
        <p:nvPicPr>
          <p:cNvPr id="3" name="Picture 3" descr="Publication: Developing a delivery science for artificial intelligence in healthcare.">
            <a:extLst>
              <a:ext uri="{FF2B5EF4-FFF2-40B4-BE49-F238E27FC236}">
                <a16:creationId xmlns:a16="http://schemas.microsoft.com/office/drawing/2014/main" id="{96DA3C11-1322-B65E-50CA-F8AF7A510A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9230" y="4277690"/>
            <a:ext cx="4076886" cy="2157422"/>
          </a:xfrm>
          <a:prstGeom prst="rect">
            <a:avLst/>
          </a:prstGeom>
          <a:effectLst>
            <a:outerShdw blurRad="50800" dist="50800" dir="5400000" algn="ctr" rotWithShape="0">
              <a:srgbClr val="000000">
                <a:alpha val="56000"/>
              </a:srgbClr>
            </a:outerShdw>
          </a:effectLst>
        </p:spPr>
      </p:pic>
      <p:pic>
        <p:nvPicPr>
          <p:cNvPr id="4" name="Picture 3" descr="Publication: An introduction to implementation science for the non-specialist.">
            <a:extLst>
              <a:ext uri="{FF2B5EF4-FFF2-40B4-BE49-F238E27FC236}">
                <a16:creationId xmlns:a16="http://schemas.microsoft.com/office/drawing/2014/main" id="{6779E9F1-D038-1751-C943-0E22F132F6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9430" y="4277690"/>
            <a:ext cx="4371569" cy="2157422"/>
          </a:xfrm>
          <a:prstGeom prst="rect">
            <a:avLst/>
          </a:prstGeom>
          <a:effectLst>
            <a:outerShdw blurRad="50800" dist="50800" dir="5400000" algn="ctr" rotWithShape="0">
              <a:srgbClr val="000000">
                <a:alpha val="59000"/>
              </a:srgbClr>
            </a:outerShdw>
          </a:effectLst>
        </p:spPr>
      </p:pic>
    </p:spTree>
    <p:extLst>
      <p:ext uri="{BB962C8B-B14F-4D97-AF65-F5344CB8AC3E}">
        <p14:creationId xmlns:p14="http://schemas.microsoft.com/office/powerpoint/2010/main" val="1509037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860051-C606-7204-A3BD-9799D42AAA1C}"/>
              </a:ext>
            </a:extLst>
          </p:cNvPr>
          <p:cNvSpPr>
            <a:spLocks noGrp="1"/>
          </p:cNvSpPr>
          <p:nvPr>
            <p:ph type="title"/>
          </p:nvPr>
        </p:nvSpPr>
        <p:spPr>
          <a:xfrm>
            <a:off x="477209" y="631071"/>
            <a:ext cx="10004994" cy="587222"/>
          </a:xfrm>
        </p:spPr>
        <p:txBody>
          <a:bodyPr>
            <a:normAutofit fontScale="90000"/>
          </a:bodyPr>
          <a:lstStyle/>
          <a:p>
            <a:r>
              <a:rPr lang="en-US" sz="3599" dirty="0">
                <a:solidFill>
                  <a:srgbClr val="029FC6"/>
                </a:solidFill>
                <a:cs typeface="Arial"/>
              </a:rPr>
              <a:t>Evaluation Process Standardization for AI Translation</a:t>
            </a:r>
            <a:endParaRPr lang="en-US" sz="3599" dirty="0">
              <a:solidFill>
                <a:srgbClr val="029FC6"/>
              </a:solidFill>
            </a:endParaRPr>
          </a:p>
        </p:txBody>
      </p:sp>
      <p:sp>
        <p:nvSpPr>
          <p:cNvPr id="2" name="TextBox 1">
            <a:extLst>
              <a:ext uri="{FF2B5EF4-FFF2-40B4-BE49-F238E27FC236}">
                <a16:creationId xmlns:a16="http://schemas.microsoft.com/office/drawing/2014/main" id="{464257DE-59B2-555C-083B-ACF4B7D70931}"/>
              </a:ext>
            </a:extLst>
          </p:cNvPr>
          <p:cNvSpPr txBox="1"/>
          <p:nvPr/>
        </p:nvSpPr>
        <p:spPr>
          <a:xfrm>
            <a:off x="506297" y="2196083"/>
            <a:ext cx="5870951" cy="369332"/>
          </a:xfrm>
          <a:prstGeom prst="rect">
            <a:avLst/>
          </a:prstGeom>
          <a:noFill/>
        </p:spPr>
        <p:txBody>
          <a:bodyPr wrap="square" rtlCol="0">
            <a:spAutoFit/>
          </a:bodyPr>
          <a:lstStyle/>
          <a:p>
            <a:r>
              <a:rPr lang="en-US" sz="1800" dirty="0"/>
              <a:t>Leveraging Clinical Research Pathway</a:t>
            </a:r>
          </a:p>
        </p:txBody>
      </p:sp>
      <p:graphicFrame>
        <p:nvGraphicFramePr>
          <p:cNvPr id="10" name="Table 9">
            <a:extLst>
              <a:ext uri="{FF2B5EF4-FFF2-40B4-BE49-F238E27FC236}">
                <a16:creationId xmlns:a16="http://schemas.microsoft.com/office/drawing/2014/main" id="{D5F87616-AAEA-4A05-59C5-58D1829F78D5}"/>
              </a:ext>
            </a:extLst>
          </p:cNvPr>
          <p:cNvGraphicFramePr>
            <a:graphicFrameLocks noGrp="1"/>
          </p:cNvGraphicFramePr>
          <p:nvPr>
            <p:extLst>
              <p:ext uri="{D42A27DB-BD31-4B8C-83A1-F6EECF244321}">
                <p14:modId xmlns:p14="http://schemas.microsoft.com/office/powerpoint/2010/main" val="152304356"/>
              </p:ext>
            </p:extLst>
          </p:nvPr>
        </p:nvGraphicFramePr>
        <p:xfrm>
          <a:off x="548315" y="2602920"/>
          <a:ext cx="11092194" cy="3624009"/>
        </p:xfrm>
        <a:graphic>
          <a:graphicData uri="http://schemas.openxmlformats.org/drawingml/2006/table">
            <a:tbl>
              <a:tblPr firstRow="1" bandRow="1">
                <a:tableStyleId>{3C2FFA5D-87B4-456A-9821-1D502468CF0F}</a:tableStyleId>
              </a:tblPr>
              <a:tblGrid>
                <a:gridCol w="1336816">
                  <a:extLst>
                    <a:ext uri="{9D8B030D-6E8A-4147-A177-3AD203B41FA5}">
                      <a16:colId xmlns:a16="http://schemas.microsoft.com/office/drawing/2014/main" val="2586914376"/>
                    </a:ext>
                  </a:extLst>
                </a:gridCol>
                <a:gridCol w="2037522">
                  <a:extLst>
                    <a:ext uri="{9D8B030D-6E8A-4147-A177-3AD203B41FA5}">
                      <a16:colId xmlns:a16="http://schemas.microsoft.com/office/drawing/2014/main" val="307810928"/>
                    </a:ext>
                  </a:extLst>
                </a:gridCol>
                <a:gridCol w="2226365">
                  <a:extLst>
                    <a:ext uri="{9D8B030D-6E8A-4147-A177-3AD203B41FA5}">
                      <a16:colId xmlns:a16="http://schemas.microsoft.com/office/drawing/2014/main" val="402257989"/>
                    </a:ext>
                  </a:extLst>
                </a:gridCol>
                <a:gridCol w="1894847">
                  <a:extLst>
                    <a:ext uri="{9D8B030D-6E8A-4147-A177-3AD203B41FA5}">
                      <a16:colId xmlns:a16="http://schemas.microsoft.com/office/drawing/2014/main" val="2937340349"/>
                    </a:ext>
                  </a:extLst>
                </a:gridCol>
                <a:gridCol w="1798322">
                  <a:extLst>
                    <a:ext uri="{9D8B030D-6E8A-4147-A177-3AD203B41FA5}">
                      <a16:colId xmlns:a16="http://schemas.microsoft.com/office/drawing/2014/main" val="1845312515"/>
                    </a:ext>
                  </a:extLst>
                </a:gridCol>
                <a:gridCol w="1798322">
                  <a:extLst>
                    <a:ext uri="{9D8B030D-6E8A-4147-A177-3AD203B41FA5}">
                      <a16:colId xmlns:a16="http://schemas.microsoft.com/office/drawing/2014/main" val="120900990"/>
                    </a:ext>
                  </a:extLst>
                </a:gridCol>
              </a:tblGrid>
              <a:tr h="437665">
                <a:tc>
                  <a:txBody>
                    <a:bodyPr/>
                    <a:lstStyle/>
                    <a:p>
                      <a:pPr algn="ctr"/>
                      <a:r>
                        <a:rPr lang="en-US" sz="1400" b="1" dirty="0">
                          <a:solidFill>
                            <a:schemeClr val="bg1"/>
                          </a:solidFill>
                        </a:rPr>
                        <a:t>Phase</a:t>
                      </a:r>
                      <a:endParaRPr lang="nb-NO"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9FC6"/>
                    </a:solidFill>
                  </a:tcPr>
                </a:tc>
                <a:tc>
                  <a:txBody>
                    <a:bodyPr/>
                    <a:lstStyle/>
                    <a:p>
                      <a:pPr algn="ctr">
                        <a:lnSpc>
                          <a:spcPts val="1466"/>
                        </a:lnSpc>
                      </a:pPr>
                      <a:r>
                        <a:rPr lang="en-US" sz="1400" b="1" dirty="0">
                          <a:solidFill>
                            <a:schemeClr val="bg1"/>
                          </a:solidFill>
                        </a:rPr>
                        <a:t>Prepare</a:t>
                      </a:r>
                      <a:endParaRPr lang="en-US" sz="1100" b="1" dirty="0">
                        <a:solidFill>
                          <a:schemeClr val="bg1"/>
                        </a:solidFill>
                      </a:endParaRPr>
                    </a:p>
                    <a:p>
                      <a:pPr algn="ctr">
                        <a:lnSpc>
                          <a:spcPts val="1466"/>
                        </a:lnSpc>
                      </a:pPr>
                      <a:r>
                        <a:rPr lang="en-US" sz="1100" b="1" dirty="0">
                          <a:solidFill>
                            <a:schemeClr val="bg1"/>
                          </a:solidFill>
                        </a:rPr>
                        <a:t>0: Discovery &amp; Intervention</a:t>
                      </a:r>
                      <a:endParaRPr lang="en-US" sz="11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9FC6"/>
                    </a:solidFill>
                  </a:tcPr>
                </a:tc>
                <a:tc>
                  <a:txBody>
                    <a:bodyPr/>
                    <a:lstStyle/>
                    <a:p>
                      <a:pPr algn="ctr">
                        <a:lnSpc>
                          <a:spcPts val="1466"/>
                        </a:lnSpc>
                      </a:pPr>
                      <a:r>
                        <a:rPr lang="en-US" sz="1400" b="1" dirty="0">
                          <a:solidFill>
                            <a:schemeClr val="bg1"/>
                          </a:solidFill>
                        </a:rPr>
                        <a:t>Develop</a:t>
                      </a:r>
                      <a:endParaRPr lang="en-US" sz="1100" b="1" dirty="0">
                        <a:solidFill>
                          <a:schemeClr val="bg1"/>
                        </a:solidFill>
                      </a:endParaRPr>
                    </a:p>
                    <a:p>
                      <a:pPr algn="ctr">
                        <a:lnSpc>
                          <a:spcPts val="1466"/>
                        </a:lnSpc>
                      </a:pPr>
                      <a:r>
                        <a:rPr lang="en-US" sz="1100" b="1" dirty="0">
                          <a:solidFill>
                            <a:schemeClr val="bg1"/>
                          </a:solidFill>
                        </a:rPr>
                        <a:t>1: Technical Performance &amp; Safety</a:t>
                      </a:r>
                      <a:endParaRPr lang="en-US" sz="11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9FC6"/>
                    </a:solidFill>
                  </a:tcPr>
                </a:tc>
                <a:tc>
                  <a:txBody>
                    <a:bodyPr/>
                    <a:lstStyle/>
                    <a:p>
                      <a:pPr algn="ctr">
                        <a:lnSpc>
                          <a:spcPts val="1466"/>
                        </a:lnSpc>
                      </a:pPr>
                      <a:r>
                        <a:rPr lang="en-US" sz="1400" b="1" dirty="0">
                          <a:solidFill>
                            <a:schemeClr val="bg1"/>
                          </a:solidFill>
                        </a:rPr>
                        <a:t>Validate</a:t>
                      </a:r>
                      <a:endParaRPr lang="en-US" sz="1100" b="1" dirty="0">
                        <a:solidFill>
                          <a:schemeClr val="bg1"/>
                        </a:solidFill>
                      </a:endParaRPr>
                    </a:p>
                    <a:p>
                      <a:pPr algn="ctr">
                        <a:lnSpc>
                          <a:spcPts val="1466"/>
                        </a:lnSpc>
                      </a:pPr>
                      <a:r>
                        <a:rPr lang="en-US" sz="1100" b="1" dirty="0">
                          <a:solidFill>
                            <a:schemeClr val="bg1"/>
                          </a:solidFill>
                        </a:rPr>
                        <a:t>2:  Efficacy &amp; Side Effects</a:t>
                      </a:r>
                      <a:endParaRPr lang="en-US" sz="11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9FC6"/>
                    </a:solidFill>
                  </a:tcPr>
                </a:tc>
                <a:tc>
                  <a:txBody>
                    <a:bodyPr/>
                    <a:lstStyle/>
                    <a:p>
                      <a:pPr algn="ctr">
                        <a:lnSpc>
                          <a:spcPts val="1466"/>
                        </a:lnSpc>
                      </a:pPr>
                      <a:r>
                        <a:rPr lang="en-US" sz="1400" b="1" dirty="0">
                          <a:solidFill>
                            <a:schemeClr val="bg1"/>
                          </a:solidFill>
                        </a:rPr>
                        <a:t>Deploy</a:t>
                      </a:r>
                      <a:endParaRPr lang="en-US" sz="1100" b="1" dirty="0">
                        <a:solidFill>
                          <a:schemeClr val="bg1"/>
                        </a:solidFill>
                      </a:endParaRPr>
                    </a:p>
                    <a:p>
                      <a:pPr algn="ctr">
                        <a:lnSpc>
                          <a:spcPts val="1466"/>
                        </a:lnSpc>
                      </a:pPr>
                      <a:r>
                        <a:rPr lang="en-US" sz="1100" b="1" dirty="0">
                          <a:solidFill>
                            <a:schemeClr val="bg1"/>
                          </a:solidFill>
                        </a:rPr>
                        <a:t>3:  Therapeutic Efficacy</a:t>
                      </a:r>
                      <a:endParaRPr lang="en-US" sz="11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9FC6"/>
                    </a:solidFill>
                  </a:tcPr>
                </a:tc>
                <a:tc>
                  <a:txBody>
                    <a:bodyPr/>
                    <a:lstStyle/>
                    <a:p>
                      <a:pPr algn="ctr">
                        <a:lnSpc>
                          <a:spcPts val="1466"/>
                        </a:lnSpc>
                      </a:pPr>
                      <a:r>
                        <a:rPr lang="en-US" sz="1400" b="1" dirty="0">
                          <a:solidFill>
                            <a:schemeClr val="bg1"/>
                          </a:solidFill>
                        </a:rPr>
                        <a:t>Maintain</a:t>
                      </a:r>
                      <a:endParaRPr lang="en-US" sz="1100" b="1" dirty="0">
                        <a:solidFill>
                          <a:schemeClr val="bg1"/>
                        </a:solidFill>
                      </a:endParaRPr>
                    </a:p>
                    <a:p>
                      <a:pPr algn="ctr">
                        <a:lnSpc>
                          <a:spcPts val="1466"/>
                        </a:lnSpc>
                      </a:pPr>
                      <a:r>
                        <a:rPr lang="en-US" sz="1100" b="1" dirty="0">
                          <a:solidFill>
                            <a:schemeClr val="bg1"/>
                          </a:solidFill>
                        </a:rPr>
                        <a:t>4: Safety &amp; Effectiveness</a:t>
                      </a:r>
                      <a:endParaRPr lang="en-US" sz="11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9FC6"/>
                    </a:solidFill>
                  </a:tcPr>
                </a:tc>
                <a:extLst>
                  <a:ext uri="{0D108BD9-81ED-4DB2-BD59-A6C34878D82A}">
                    <a16:rowId xmlns:a16="http://schemas.microsoft.com/office/drawing/2014/main" val="3454867195"/>
                  </a:ext>
                </a:extLst>
              </a:tr>
              <a:tr h="809381">
                <a:tc>
                  <a:txBody>
                    <a:bodyPr/>
                    <a:lstStyle/>
                    <a:p>
                      <a:pPr fontAlgn="base">
                        <a:lnSpc>
                          <a:spcPts val="1466"/>
                        </a:lnSpc>
                      </a:pPr>
                      <a:r>
                        <a:rPr lang="en-US" sz="1100" dirty="0">
                          <a:solidFill>
                            <a:schemeClr val="tx1"/>
                          </a:solidFill>
                        </a:rPr>
                        <a:t>AI Evaluation </a:t>
                      </a:r>
                    </a:p>
                    <a:p>
                      <a:pPr fontAlgn="base">
                        <a:lnSpc>
                          <a:spcPts val="1466"/>
                        </a:lnSpc>
                      </a:pPr>
                      <a:r>
                        <a:rPr lang="en-US" sz="1100" dirty="0">
                          <a:solidFill>
                            <a:schemeClr val="tx1"/>
                          </a:solidFill>
                        </a:rPr>
                        <a:t>Priorities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AD9E8"/>
                    </a:solidFill>
                  </a:tcPr>
                </a:tc>
                <a:tc>
                  <a:txBody>
                    <a:bodyPr/>
                    <a:lstStyle/>
                    <a:p>
                      <a:pPr marL="78298" indent="-63484" fontAlgn="base">
                        <a:lnSpc>
                          <a:spcPts val="1066"/>
                        </a:lnSpc>
                        <a:buFont typeface="Arial" panose="020B0604020202020204" pitchFamily="34" charset="0"/>
                        <a:buChar char="•"/>
                      </a:pPr>
                      <a:r>
                        <a:rPr lang="en-US" sz="1100" dirty="0">
                          <a:solidFill>
                            <a:schemeClr val="tx1"/>
                          </a:solidFill>
                        </a:rPr>
                        <a:t>Data Quality Evaluation</a:t>
                      </a:r>
                    </a:p>
                    <a:p>
                      <a:pPr marL="78298" indent="-63484" fontAlgn="base">
                        <a:lnSpc>
                          <a:spcPts val="1066"/>
                        </a:lnSpc>
                        <a:buFont typeface="Arial" panose="020B0604020202020204" pitchFamily="34" charset="0"/>
                        <a:buChar char="•"/>
                      </a:pPr>
                      <a:r>
                        <a:rPr lang="en-US" sz="1100" dirty="0">
                          <a:solidFill>
                            <a:schemeClr val="tx1"/>
                          </a:solidFill>
                        </a:rPr>
                        <a:t>User-centered design work and user requirements for sustainability and scalability.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AD9E8"/>
                    </a:solidFill>
                  </a:tcPr>
                </a:tc>
                <a:tc>
                  <a:txBody>
                    <a:bodyPr/>
                    <a:lstStyle/>
                    <a:p>
                      <a:pPr marL="78298" indent="-78298" fontAlgn="base">
                        <a:lnSpc>
                          <a:spcPts val="1066"/>
                        </a:lnSpc>
                        <a:buFont typeface="Arial" panose="020B0604020202020204" pitchFamily="34" charset="0"/>
                        <a:buChar char="•"/>
                      </a:pPr>
                      <a:r>
                        <a:rPr lang="en-US" sz="1100" dirty="0">
                          <a:solidFill>
                            <a:schemeClr val="tx1"/>
                          </a:solidFill>
                        </a:rPr>
                        <a:t>Model development </a:t>
                      </a:r>
                      <a:r>
                        <a:rPr lang="en-US" sz="1100" dirty="0" err="1">
                          <a:solidFill>
                            <a:schemeClr val="tx1"/>
                          </a:solidFill>
                        </a:rPr>
                        <a:t>SaMD</a:t>
                      </a:r>
                      <a:r>
                        <a:rPr lang="en-US" sz="1100" dirty="0">
                          <a:solidFill>
                            <a:schemeClr val="tx1"/>
                          </a:solidFill>
                        </a:rPr>
                        <a:t> Review; IRB &amp; FDA regulatory determination</a:t>
                      </a:r>
                    </a:p>
                    <a:p>
                      <a:pPr marL="78298" indent="-78298" fontAlgn="base">
                        <a:lnSpc>
                          <a:spcPts val="1066"/>
                        </a:lnSpc>
                        <a:buFont typeface="Arial" panose="020B0604020202020204" pitchFamily="34" charset="0"/>
                        <a:buChar char="•"/>
                      </a:pPr>
                      <a:r>
                        <a:rPr lang="en-US" sz="1100" dirty="0">
                          <a:solidFill>
                            <a:schemeClr val="tx1"/>
                          </a:solidFill>
                        </a:rPr>
                        <a:t>Model ethical and </a:t>
                      </a:r>
                      <a:r>
                        <a:rPr lang="en-US" sz="1100" dirty="0" err="1">
                          <a:solidFill>
                            <a:schemeClr val="tx1"/>
                          </a:solidFill>
                        </a:rPr>
                        <a:t>explainability</a:t>
                      </a:r>
                      <a:r>
                        <a:rPr lang="en-US" sz="1100" dirty="0">
                          <a:solidFill>
                            <a:schemeClr val="tx1"/>
                          </a:solidFill>
                        </a:rPr>
                        <a:t> assessment</a:t>
                      </a:r>
                    </a:p>
                    <a:p>
                      <a:pPr marL="78298" indent="-78298" fontAlgn="base">
                        <a:lnSpc>
                          <a:spcPts val="1066"/>
                        </a:lnSpc>
                        <a:buFont typeface="Arial" panose="020B0604020202020204" pitchFamily="34" charset="0"/>
                        <a:buChar char="•"/>
                      </a:pPr>
                      <a:r>
                        <a:rPr lang="en-US" sz="1100" dirty="0">
                          <a:solidFill>
                            <a:schemeClr val="tx1"/>
                          </a:solidFill>
                        </a:rPr>
                        <a:t>UX design research &amp; prototype design</a:t>
                      </a:r>
                    </a:p>
                    <a:p>
                      <a:pPr marL="78298" indent="-78298" fontAlgn="base">
                        <a:lnSpc>
                          <a:spcPts val="1066"/>
                        </a:lnSpc>
                        <a:buFont typeface="Arial" panose="020B0604020202020204" pitchFamily="34" charset="0"/>
                        <a:buChar char="•"/>
                      </a:pPr>
                      <a:r>
                        <a:rPr lang="en-US" sz="1100" dirty="0">
                          <a:solidFill>
                            <a:schemeClr val="tx1"/>
                          </a:solidFill>
                        </a:rPr>
                        <a:t>Deployment feasibility analysis</a:t>
                      </a:r>
                    </a:p>
                    <a:p>
                      <a:pPr marL="78298" indent="-78298" fontAlgn="base">
                        <a:lnSpc>
                          <a:spcPts val="1066"/>
                        </a:lnSpc>
                        <a:buFont typeface="Arial" panose="020B0604020202020204" pitchFamily="34" charset="0"/>
                        <a:buChar char="•"/>
                      </a:pPr>
                      <a:r>
                        <a:rPr lang="en-US" sz="1100" dirty="0">
                          <a:solidFill>
                            <a:schemeClr val="tx1"/>
                          </a:solidFill>
                        </a:rPr>
                        <a:t>PCED submits the endorsed EHR Enhancement Request</a:t>
                      </a:r>
                    </a:p>
                    <a:p>
                      <a:pPr marL="78298" indent="-78298" fontAlgn="base">
                        <a:lnSpc>
                          <a:spcPts val="1066"/>
                        </a:lnSpc>
                        <a:buFont typeface="Arial" panose="020B0604020202020204" pitchFamily="34" charset="0"/>
                        <a:buChar char="•"/>
                      </a:pPr>
                      <a:r>
                        <a:rPr lang="en-US" sz="1100" dirty="0">
                          <a:solidFill>
                            <a:schemeClr val="tx1"/>
                          </a:solidFill>
                        </a:rPr>
                        <a:t>AI ethics &amp; bias evaluation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AD9E8"/>
                    </a:solidFill>
                  </a:tcPr>
                </a:tc>
                <a:tc>
                  <a:txBody>
                    <a:bodyPr/>
                    <a:lstStyle/>
                    <a:p>
                      <a:pPr marL="78298" indent="-78298" fontAlgn="base">
                        <a:lnSpc>
                          <a:spcPts val="1066"/>
                        </a:lnSpc>
                        <a:buFont typeface="Arial" panose="020B0604020202020204" pitchFamily="34" charset="0"/>
                        <a:buChar char="•"/>
                      </a:pPr>
                      <a:r>
                        <a:rPr lang="en-US" sz="1100" dirty="0">
                          <a:solidFill>
                            <a:schemeClr val="tx1"/>
                          </a:solidFill>
                        </a:rPr>
                        <a:t>Iterative interface design with stakeholder focus groups</a:t>
                      </a:r>
                    </a:p>
                    <a:p>
                      <a:pPr marL="78298" indent="-78298" fontAlgn="base">
                        <a:lnSpc>
                          <a:spcPts val="1066"/>
                        </a:lnSpc>
                        <a:buFont typeface="Arial" panose="020B0604020202020204" pitchFamily="34" charset="0"/>
                        <a:buChar char="•"/>
                      </a:pPr>
                      <a:r>
                        <a:rPr lang="en-US" sz="1100" dirty="0">
                          <a:solidFill>
                            <a:schemeClr val="tx1"/>
                          </a:solidFill>
                        </a:rPr>
                        <a:t>Silent evaluation/pre-pilot model performance &amp; validation</a:t>
                      </a:r>
                    </a:p>
                    <a:p>
                      <a:pPr marL="78298" indent="-78298" fontAlgn="base">
                        <a:lnSpc>
                          <a:spcPts val="1066"/>
                        </a:lnSpc>
                        <a:buFont typeface="Arial" panose="020B0604020202020204" pitchFamily="34" charset="0"/>
                        <a:buChar char="•"/>
                      </a:pPr>
                      <a:r>
                        <a:rPr lang="en-US" sz="1100" dirty="0">
                          <a:solidFill>
                            <a:schemeClr val="tx1"/>
                          </a:solidFill>
                        </a:rPr>
                        <a:t>Model implementation evaluation &amp; validation</a:t>
                      </a:r>
                    </a:p>
                    <a:p>
                      <a:pPr marL="78298" indent="-78298" fontAlgn="base">
                        <a:lnSpc>
                          <a:spcPts val="1066"/>
                        </a:lnSpc>
                        <a:buFont typeface="Arial" panose="020B0604020202020204" pitchFamily="34" charset="0"/>
                        <a:buChar char="•"/>
                      </a:pPr>
                      <a:r>
                        <a:rPr lang="en-US" sz="1100" dirty="0">
                          <a:solidFill>
                            <a:schemeClr val="tx1"/>
                          </a:solidFill>
                        </a:rPr>
                        <a:t>Business plan validation &amp; deployment planning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AD9E8"/>
                    </a:solidFill>
                  </a:tcPr>
                </a:tc>
                <a:tc>
                  <a:txBody>
                    <a:bodyPr/>
                    <a:lstStyle/>
                    <a:p>
                      <a:pPr marL="78298" indent="-78298" fontAlgn="base">
                        <a:lnSpc>
                          <a:spcPts val="1066"/>
                        </a:lnSpc>
                        <a:buFont typeface="Arial" panose="020B0604020202020204" pitchFamily="34" charset="0"/>
                        <a:buChar char="•"/>
                      </a:pPr>
                      <a:r>
                        <a:rPr lang="en-US" sz="1100" dirty="0">
                          <a:solidFill>
                            <a:schemeClr val="tx1"/>
                          </a:solidFill>
                        </a:rPr>
                        <a:t>Prospective study/pragmatic trial</a:t>
                      </a:r>
                    </a:p>
                    <a:p>
                      <a:pPr marL="78298" indent="-78298" fontAlgn="base">
                        <a:lnSpc>
                          <a:spcPts val="1066"/>
                        </a:lnSpc>
                        <a:buFont typeface="Arial" panose="020B0604020202020204" pitchFamily="34" charset="0"/>
                        <a:buChar char="•"/>
                      </a:pPr>
                      <a:r>
                        <a:rPr lang="en-US" sz="1100" dirty="0">
                          <a:solidFill>
                            <a:schemeClr val="tx1"/>
                          </a:solidFill>
                        </a:rPr>
                        <a:t>Clinical validation</a:t>
                      </a:r>
                    </a:p>
                    <a:p>
                      <a:pPr marL="78298" indent="-78298" fontAlgn="base">
                        <a:lnSpc>
                          <a:spcPts val="1066"/>
                        </a:lnSpc>
                        <a:buFont typeface="Arial" panose="020B0604020202020204" pitchFamily="34" charset="0"/>
                        <a:buChar char="•"/>
                      </a:pPr>
                      <a:r>
                        <a:rPr lang="en-US" sz="1100" dirty="0">
                          <a:solidFill>
                            <a:schemeClr val="tx1"/>
                          </a:solidFill>
                        </a:rPr>
                        <a:t>Operational education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AD9E8"/>
                    </a:solidFill>
                  </a:tcPr>
                </a:tc>
                <a:tc>
                  <a:txBody>
                    <a:bodyPr/>
                    <a:lstStyle/>
                    <a:p>
                      <a:pPr marL="78298" indent="-78298" fontAlgn="base">
                        <a:lnSpc>
                          <a:spcPts val="1066"/>
                        </a:lnSpc>
                        <a:buFont typeface="Arial" panose="020B0604020202020204" pitchFamily="34" charset="0"/>
                        <a:buChar char="•"/>
                      </a:pPr>
                      <a:r>
                        <a:rPr lang="en-US" sz="1100" dirty="0">
                          <a:solidFill>
                            <a:schemeClr val="tx1"/>
                          </a:solidFill>
                        </a:rPr>
                        <a:t>Post-deployment surveillance &amp; maintenance plan</a:t>
                      </a:r>
                    </a:p>
                    <a:p>
                      <a:pPr marL="78298" indent="-78298" fontAlgn="base">
                        <a:lnSpc>
                          <a:spcPts val="1066"/>
                        </a:lnSpc>
                        <a:buFont typeface="Arial" panose="020B0604020202020204" pitchFamily="34" charset="0"/>
                        <a:buChar char="•"/>
                      </a:pPr>
                      <a:r>
                        <a:rPr lang="en-US" sz="1100" dirty="0">
                          <a:solidFill>
                            <a:schemeClr val="tx1"/>
                          </a:solidFill>
                        </a:rPr>
                        <a:t>Corrective &amp; preventative action model documentation</a:t>
                      </a:r>
                    </a:p>
                    <a:p>
                      <a:pPr marL="78298" indent="-78298" fontAlgn="base">
                        <a:lnSpc>
                          <a:spcPts val="1066"/>
                        </a:lnSpc>
                        <a:buFont typeface="Arial" panose="020B0604020202020204" pitchFamily="34" charset="0"/>
                        <a:buChar char="•"/>
                      </a:pPr>
                      <a:r>
                        <a:rPr lang="en-US" sz="1100" dirty="0">
                          <a:solidFill>
                            <a:schemeClr val="tx1"/>
                          </a:solidFill>
                        </a:rPr>
                        <a:t>Fidelity/surveillance of clinical utility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AD9E8"/>
                    </a:solidFill>
                  </a:tcPr>
                </a:tc>
                <a:extLst>
                  <a:ext uri="{0D108BD9-81ED-4DB2-BD59-A6C34878D82A}">
                    <a16:rowId xmlns:a16="http://schemas.microsoft.com/office/drawing/2014/main" val="3992194106"/>
                  </a:ext>
                </a:extLst>
              </a:tr>
              <a:tr h="809381">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100" dirty="0">
                          <a:solidFill>
                            <a:schemeClr val="tx1"/>
                          </a:solidFill>
                        </a:rPr>
                        <a:t>AI Evaluation &amp; Stewardship Checkpoint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4"/>
                    </a:solidFill>
                  </a:tcPr>
                </a:tc>
                <a:tc>
                  <a:txBody>
                    <a:bodyPr/>
                    <a:lstStyle/>
                    <a:p>
                      <a:pPr marL="78298" indent="-63484" fontAlgn="base">
                        <a:lnSpc>
                          <a:spcPts val="1066"/>
                        </a:lnSpc>
                        <a:buFont typeface="Arial" panose="020B0604020202020204" pitchFamily="34" charset="0"/>
                        <a:buChar char="•"/>
                      </a:pPr>
                      <a:r>
                        <a:rPr lang="en-US" sz="1100" dirty="0">
                          <a:solidFill>
                            <a:schemeClr val="tx1"/>
                          </a:solidFill>
                        </a:rPr>
                        <a:t>Patient impact</a:t>
                      </a:r>
                    </a:p>
                    <a:p>
                      <a:pPr marL="78298" indent="-63484" fontAlgn="base">
                        <a:lnSpc>
                          <a:spcPts val="1066"/>
                        </a:lnSpc>
                        <a:buFont typeface="Arial" panose="020B0604020202020204" pitchFamily="34" charset="0"/>
                        <a:buChar char="•"/>
                      </a:pPr>
                      <a:r>
                        <a:rPr lang="en-US" sz="1100" dirty="0">
                          <a:solidFill>
                            <a:schemeClr val="tx1"/>
                          </a:solidFill>
                        </a:rPr>
                        <a:t>Clinical practice &amp; business impact</a:t>
                      </a:r>
                    </a:p>
                    <a:p>
                      <a:pPr marL="78298" indent="-63484" fontAlgn="base">
                        <a:lnSpc>
                          <a:spcPts val="1066"/>
                        </a:lnSpc>
                        <a:buFont typeface="Arial" panose="020B0604020202020204" pitchFamily="34" charset="0"/>
                        <a:buChar char="•"/>
                      </a:pPr>
                      <a:r>
                        <a:rPr lang="en-US" sz="1100" dirty="0">
                          <a:solidFill>
                            <a:schemeClr val="tx1"/>
                          </a:solidFill>
                        </a:rPr>
                        <a:t>Societal impact</a:t>
                      </a:r>
                    </a:p>
                    <a:p>
                      <a:pPr marL="78298" indent="-63484" fontAlgn="base">
                        <a:lnSpc>
                          <a:spcPts val="1066"/>
                        </a:lnSpc>
                        <a:buFont typeface="Arial" panose="020B0604020202020204" pitchFamily="34" charset="0"/>
                        <a:buChar char="•"/>
                      </a:pPr>
                      <a:r>
                        <a:rPr lang="en-US" sz="1100" dirty="0">
                          <a:solidFill>
                            <a:schemeClr val="tx1"/>
                          </a:solidFill>
                        </a:rPr>
                        <a:t>Purpose &amp; indications</a:t>
                      </a:r>
                    </a:p>
                    <a:p>
                      <a:pPr marL="78298" indent="-63484" fontAlgn="base">
                        <a:lnSpc>
                          <a:spcPts val="1066"/>
                        </a:lnSpc>
                        <a:buFont typeface="Arial" panose="020B0604020202020204" pitchFamily="34" charset="0"/>
                        <a:buChar char="•"/>
                      </a:pPr>
                      <a:r>
                        <a:rPr lang="en-US" sz="1100" dirty="0">
                          <a:solidFill>
                            <a:schemeClr val="tx1"/>
                          </a:solidFill>
                        </a:rPr>
                        <a:t>Model planning &amp; architecture</a:t>
                      </a:r>
                    </a:p>
                    <a:p>
                      <a:pPr marL="78298" indent="-63484" fontAlgn="base">
                        <a:lnSpc>
                          <a:spcPts val="1066"/>
                        </a:lnSpc>
                        <a:buFont typeface="Arial" panose="020B0604020202020204" pitchFamily="34" charset="0"/>
                        <a:buChar char="•"/>
                      </a:pPr>
                      <a:r>
                        <a:rPr lang="en-US" sz="1100" dirty="0">
                          <a:solidFill>
                            <a:schemeClr val="tx1"/>
                          </a:solidFill>
                        </a:rPr>
                        <a:t>Historical bias evaluation</a:t>
                      </a:r>
                    </a:p>
                    <a:p>
                      <a:pPr marL="78298" indent="-63484" fontAlgn="base">
                        <a:lnSpc>
                          <a:spcPts val="1066"/>
                        </a:lnSpc>
                        <a:buFont typeface="Arial" panose="020B0604020202020204" pitchFamily="34" charset="0"/>
                        <a:buChar char="•"/>
                      </a:pPr>
                      <a:r>
                        <a:rPr lang="en-US" sz="1100" dirty="0">
                          <a:solidFill>
                            <a:schemeClr val="tx1"/>
                          </a:solidFill>
                        </a:rPr>
                        <a:t>Representation bias eval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4"/>
                    </a:solidFill>
                  </a:tcPr>
                </a:tc>
                <a:tc>
                  <a:txBody>
                    <a:bodyPr/>
                    <a:lstStyle/>
                    <a:p>
                      <a:pPr marL="78298" indent="-78298" fontAlgn="base">
                        <a:lnSpc>
                          <a:spcPts val="1066"/>
                        </a:lnSpc>
                        <a:buFont typeface="Arial" panose="020B0604020202020204" pitchFamily="34" charset="0"/>
                        <a:buChar char="•"/>
                      </a:pPr>
                      <a:r>
                        <a:rPr lang="en-US" sz="1100" dirty="0">
                          <a:solidFill>
                            <a:schemeClr val="tx1"/>
                          </a:solidFill>
                        </a:rPr>
                        <a:t>Risk assessment</a:t>
                      </a:r>
                    </a:p>
                    <a:p>
                      <a:pPr marL="78298" indent="-78298" fontAlgn="base">
                        <a:lnSpc>
                          <a:spcPts val="1066"/>
                        </a:lnSpc>
                        <a:buFont typeface="Arial" panose="020B0604020202020204" pitchFamily="34" charset="0"/>
                        <a:buChar char="•"/>
                      </a:pPr>
                      <a:r>
                        <a:rPr lang="en-US" sz="1100" dirty="0">
                          <a:solidFill>
                            <a:schemeClr val="tx1"/>
                          </a:solidFill>
                        </a:rPr>
                        <a:t>Model accuracy evaluation</a:t>
                      </a:r>
                    </a:p>
                    <a:p>
                      <a:pPr marL="78298" indent="-78298" fontAlgn="base">
                        <a:lnSpc>
                          <a:spcPts val="1066"/>
                        </a:lnSpc>
                        <a:buFont typeface="Arial" panose="020B0604020202020204" pitchFamily="34" charset="0"/>
                        <a:buChar char="•"/>
                      </a:pPr>
                      <a:r>
                        <a:rPr lang="en-US" sz="1100" dirty="0">
                          <a:solidFill>
                            <a:schemeClr val="tx1"/>
                          </a:solidFill>
                        </a:rPr>
                        <a:t>Usability formative</a:t>
                      </a:r>
                    </a:p>
                    <a:p>
                      <a:pPr marL="78298" indent="-78298" fontAlgn="base">
                        <a:lnSpc>
                          <a:spcPts val="1066"/>
                        </a:lnSpc>
                        <a:buFont typeface="Arial" panose="020B0604020202020204" pitchFamily="34" charset="0"/>
                        <a:buChar char="•"/>
                      </a:pPr>
                      <a:r>
                        <a:rPr lang="en-US" sz="1100" dirty="0">
                          <a:solidFill>
                            <a:schemeClr val="tx1"/>
                          </a:solidFill>
                        </a:rPr>
                        <a:t>Measurement bias evaluation</a:t>
                      </a:r>
                    </a:p>
                    <a:p>
                      <a:pPr marL="78298" indent="-78298" fontAlgn="base">
                        <a:lnSpc>
                          <a:spcPts val="1066"/>
                        </a:lnSpc>
                        <a:buFont typeface="Arial" panose="020B0604020202020204" pitchFamily="34" charset="0"/>
                        <a:buChar char="•"/>
                      </a:pPr>
                      <a:r>
                        <a:rPr lang="en-US" sz="1100" dirty="0">
                          <a:solidFill>
                            <a:schemeClr val="tx1"/>
                          </a:solidFill>
                        </a:rPr>
                        <a:t>Learning bias evaluation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4"/>
                    </a:solidFill>
                  </a:tcPr>
                </a:tc>
                <a:tc>
                  <a:txBody>
                    <a:bodyPr/>
                    <a:lstStyle/>
                    <a:p>
                      <a:pPr marL="78298" indent="-78298" fontAlgn="base">
                        <a:lnSpc>
                          <a:spcPts val="1066"/>
                        </a:lnSpc>
                        <a:buFont typeface="Arial" panose="020B0604020202020204" pitchFamily="34" charset="0"/>
                        <a:buChar char="•"/>
                      </a:pPr>
                      <a:r>
                        <a:rPr lang="en-US" sz="1100" dirty="0">
                          <a:solidFill>
                            <a:schemeClr val="tx1"/>
                          </a:solidFill>
                        </a:rPr>
                        <a:t>Silent evaluation</a:t>
                      </a:r>
                    </a:p>
                    <a:p>
                      <a:pPr marL="78298" indent="-78298" fontAlgn="base">
                        <a:lnSpc>
                          <a:spcPts val="1066"/>
                        </a:lnSpc>
                        <a:buFont typeface="Arial" panose="020B0604020202020204" pitchFamily="34" charset="0"/>
                        <a:buChar char="•"/>
                      </a:pPr>
                      <a:r>
                        <a:rPr lang="en-US" sz="1100" dirty="0">
                          <a:solidFill>
                            <a:schemeClr val="tx1"/>
                          </a:solidFill>
                        </a:rPr>
                        <a:t>Model statistical validation</a:t>
                      </a:r>
                    </a:p>
                    <a:p>
                      <a:pPr marL="78298" indent="-78298" fontAlgn="base">
                        <a:lnSpc>
                          <a:spcPts val="1066"/>
                        </a:lnSpc>
                        <a:buFont typeface="Arial" panose="020B0604020202020204" pitchFamily="34" charset="0"/>
                        <a:buChar char="•"/>
                      </a:pPr>
                      <a:r>
                        <a:rPr lang="en-US" sz="1100" dirty="0">
                          <a:solidFill>
                            <a:schemeClr val="tx1"/>
                          </a:solidFill>
                        </a:rPr>
                        <a:t>Deployment validation planning</a:t>
                      </a:r>
                    </a:p>
                    <a:p>
                      <a:pPr marL="78298" indent="-78298" fontAlgn="base">
                        <a:lnSpc>
                          <a:spcPts val="1066"/>
                        </a:lnSpc>
                        <a:buFont typeface="Arial" panose="020B0604020202020204" pitchFamily="34" charset="0"/>
                        <a:buChar char="•"/>
                      </a:pPr>
                      <a:r>
                        <a:rPr lang="en-US" sz="1100" dirty="0">
                          <a:solidFill>
                            <a:schemeClr val="tx1"/>
                          </a:solidFill>
                        </a:rPr>
                        <a:t>Aggregation bias evaluation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4"/>
                    </a:solidFill>
                  </a:tcPr>
                </a:tc>
                <a:tc>
                  <a:txBody>
                    <a:bodyPr/>
                    <a:lstStyle/>
                    <a:p>
                      <a:pPr marL="78298" indent="-78298" fontAlgn="base">
                        <a:lnSpc>
                          <a:spcPts val="1066"/>
                        </a:lnSpc>
                        <a:buFont typeface="Arial" panose="020B0604020202020204" pitchFamily="34" charset="0"/>
                        <a:buChar char="•"/>
                      </a:pPr>
                      <a:r>
                        <a:rPr lang="en-US" sz="1100" dirty="0">
                          <a:solidFill>
                            <a:schemeClr val="tx1"/>
                          </a:solidFill>
                        </a:rPr>
                        <a:t>Clinical validation</a:t>
                      </a:r>
                    </a:p>
                    <a:p>
                      <a:pPr marL="78298" indent="-78298" fontAlgn="base">
                        <a:lnSpc>
                          <a:spcPts val="1066"/>
                        </a:lnSpc>
                        <a:buFont typeface="Arial" panose="020B0604020202020204" pitchFamily="34" charset="0"/>
                        <a:buChar char="•"/>
                      </a:pPr>
                      <a:r>
                        <a:rPr lang="en-US" sz="1100" dirty="0">
                          <a:solidFill>
                            <a:schemeClr val="tx1"/>
                          </a:solidFill>
                        </a:rPr>
                        <a:t>User education &amp; training plan</a:t>
                      </a:r>
                    </a:p>
                    <a:p>
                      <a:pPr marL="78298" indent="-78298" fontAlgn="base">
                        <a:lnSpc>
                          <a:spcPts val="1066"/>
                        </a:lnSpc>
                        <a:buFont typeface="Arial" panose="020B0604020202020204" pitchFamily="34" charset="0"/>
                        <a:buChar char="•"/>
                      </a:pPr>
                      <a:r>
                        <a:rPr lang="en-US" sz="1100" dirty="0">
                          <a:solidFill>
                            <a:schemeClr val="tx1"/>
                          </a:solidFill>
                        </a:rPr>
                        <a:t>Monitoring &amp; reporting plan</a:t>
                      </a:r>
                    </a:p>
                    <a:p>
                      <a:pPr marL="78298" indent="-78298" fontAlgn="base">
                        <a:lnSpc>
                          <a:spcPts val="1066"/>
                        </a:lnSpc>
                        <a:buFont typeface="Arial" panose="020B0604020202020204" pitchFamily="34" charset="0"/>
                        <a:buChar char="•"/>
                      </a:pPr>
                      <a:r>
                        <a:rPr lang="en-US" sz="1100" dirty="0">
                          <a:solidFill>
                            <a:schemeClr val="tx1"/>
                          </a:solidFill>
                        </a:rPr>
                        <a:t>Corrective &amp; preventative action plan</a:t>
                      </a:r>
                    </a:p>
                    <a:p>
                      <a:pPr marL="78298" indent="-78298" fontAlgn="base">
                        <a:lnSpc>
                          <a:spcPts val="1066"/>
                        </a:lnSpc>
                        <a:buFont typeface="Arial" panose="020B0604020202020204" pitchFamily="34" charset="0"/>
                        <a:buChar char="•"/>
                      </a:pPr>
                      <a:r>
                        <a:rPr lang="en-US" sz="1100" dirty="0">
                          <a:solidFill>
                            <a:schemeClr val="tx1"/>
                          </a:solidFill>
                        </a:rPr>
                        <a:t>Deployment bias eval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4"/>
                    </a:solidFill>
                  </a:tcPr>
                </a:tc>
                <a:tc>
                  <a:txBody>
                    <a:bodyPr/>
                    <a:lstStyle/>
                    <a:p>
                      <a:pPr marL="78298" indent="-78298" fontAlgn="base">
                        <a:lnSpc>
                          <a:spcPts val="1066"/>
                        </a:lnSpc>
                        <a:buFont typeface="Arial" panose="020B0604020202020204" pitchFamily="34" charset="0"/>
                        <a:buChar char="•"/>
                      </a:pPr>
                      <a:r>
                        <a:rPr lang="en-US" sz="1100" dirty="0">
                          <a:solidFill>
                            <a:schemeClr val="tx1"/>
                          </a:solidFill>
                        </a:rPr>
                        <a:t>Post-deployment maintenance</a:t>
                      </a:r>
                    </a:p>
                    <a:p>
                      <a:pPr marL="78298" indent="-78298" fontAlgn="base">
                        <a:lnSpc>
                          <a:spcPts val="1066"/>
                        </a:lnSpc>
                        <a:buFont typeface="Arial" panose="020B0604020202020204" pitchFamily="34" charset="0"/>
                        <a:buChar char="•"/>
                      </a:pPr>
                      <a:r>
                        <a:rPr lang="en-US" sz="1100" dirty="0">
                          <a:solidFill>
                            <a:schemeClr val="tx1"/>
                          </a:solidFill>
                        </a:rPr>
                        <a:t>Quality monitoring &amp; audit maintenance</a:t>
                      </a:r>
                    </a:p>
                    <a:p>
                      <a:pPr marL="78298" indent="-78298" fontAlgn="base">
                        <a:lnSpc>
                          <a:spcPts val="1066"/>
                        </a:lnSpc>
                        <a:buFont typeface="Arial" panose="020B0604020202020204" pitchFamily="34" charset="0"/>
                        <a:buChar char="•"/>
                      </a:pPr>
                      <a:r>
                        <a:rPr lang="en-US" sz="1100" dirty="0">
                          <a:solidFill>
                            <a:schemeClr val="tx1"/>
                          </a:solidFill>
                        </a:rPr>
                        <a:t>De-implementation</a:t>
                      </a:r>
                    </a:p>
                    <a:p>
                      <a:pPr marL="78298" indent="-78298" fontAlgn="base">
                        <a:lnSpc>
                          <a:spcPts val="1066"/>
                        </a:lnSpc>
                        <a:buFont typeface="Arial" panose="020B0604020202020204" pitchFamily="34" charset="0"/>
                        <a:buChar char="•"/>
                      </a:pPr>
                      <a:r>
                        <a:rPr lang="en-US" sz="1100" dirty="0">
                          <a:solidFill>
                            <a:schemeClr val="tx1"/>
                          </a:solidFill>
                        </a:rPr>
                        <a:t>Continual bias evaluation plan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4"/>
                    </a:solidFill>
                  </a:tcPr>
                </a:tc>
                <a:extLst>
                  <a:ext uri="{0D108BD9-81ED-4DB2-BD59-A6C34878D82A}">
                    <a16:rowId xmlns:a16="http://schemas.microsoft.com/office/drawing/2014/main" val="1804714100"/>
                  </a:ext>
                </a:extLst>
              </a:tr>
            </a:tbl>
          </a:graphicData>
        </a:graphic>
      </p:graphicFrame>
      <p:sp>
        <p:nvSpPr>
          <p:cNvPr id="3" name="TextBox 2">
            <a:extLst>
              <a:ext uri="{FF2B5EF4-FFF2-40B4-BE49-F238E27FC236}">
                <a16:creationId xmlns:a16="http://schemas.microsoft.com/office/drawing/2014/main" id="{C8D1F0EE-7833-7E07-BB61-998FB2E73A73}"/>
              </a:ext>
            </a:extLst>
          </p:cNvPr>
          <p:cNvSpPr txBox="1"/>
          <p:nvPr/>
        </p:nvSpPr>
        <p:spPr>
          <a:xfrm>
            <a:off x="2179488" y="6263812"/>
            <a:ext cx="9668434" cy="215419"/>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r">
              <a:spcBef>
                <a:spcPts val="600"/>
              </a:spcBef>
              <a:spcAft>
                <a:spcPts val="600"/>
              </a:spcAft>
            </a:pPr>
            <a:r>
              <a:rPr lang="en-US" sz="800" b="1" dirty="0">
                <a:solidFill>
                  <a:schemeClr val="tx1">
                    <a:lumMod val="50000"/>
                    <a:lumOff val="50000"/>
                  </a:schemeClr>
                </a:solidFill>
                <a:cs typeface="Times New Roman"/>
              </a:rPr>
              <a:t>Artificial Intelligence Translation in Health Care: Framework for Evaluation and Documentation.   </a:t>
            </a:r>
            <a:r>
              <a:rPr lang="en-US" sz="800" dirty="0">
                <a:solidFill>
                  <a:schemeClr val="tx1">
                    <a:lumMod val="50000"/>
                    <a:lumOff val="50000"/>
                  </a:schemeClr>
                </a:solidFill>
                <a:cs typeface="Times New Roman"/>
              </a:rPr>
              <a:t>Overgaard, et al. [V2 in progress] V1 publication: </a:t>
            </a:r>
            <a:r>
              <a:rPr lang="en-US" sz="800" dirty="0">
                <a:solidFill>
                  <a:schemeClr val="tx1">
                    <a:lumMod val="50000"/>
                    <a:lumOff val="50000"/>
                  </a:schemeClr>
                </a:solidFill>
                <a:ea typeface="+mn-lt"/>
                <a:cs typeface="+mn-lt"/>
                <a:hlinkClick r:id="rId3">
                  <a:extLst>
                    <a:ext uri="{A12FA001-AC4F-418D-AE19-62706E023703}">
                      <ahyp:hlinkClr xmlns:ahyp="http://schemas.microsoft.com/office/drawing/2018/hyperlinkcolor" val="tx"/>
                    </a:ext>
                  </a:extLst>
                </a:hlinkClick>
              </a:rPr>
              <a:t>https://pubmed.ncbi.nlm.nih.gov/35854754/</a:t>
            </a:r>
            <a:r>
              <a:rPr lang="en-US" sz="800" dirty="0">
                <a:solidFill>
                  <a:schemeClr val="tx1">
                    <a:lumMod val="50000"/>
                    <a:lumOff val="50000"/>
                  </a:schemeClr>
                </a:solidFill>
                <a:ea typeface="+mn-lt"/>
                <a:cs typeface="+mn-lt"/>
              </a:rPr>
              <a:t> </a:t>
            </a:r>
            <a:endParaRPr lang="en-US" sz="800" dirty="0">
              <a:solidFill>
                <a:schemeClr val="tx1">
                  <a:lumMod val="50000"/>
                  <a:lumOff val="50000"/>
                </a:schemeClr>
              </a:solidFill>
              <a:cs typeface="Times New Roman"/>
            </a:endParaRPr>
          </a:p>
        </p:txBody>
      </p:sp>
    </p:spTree>
    <p:extLst>
      <p:ext uri="{BB962C8B-B14F-4D97-AF65-F5344CB8AC3E}">
        <p14:creationId xmlns:p14="http://schemas.microsoft.com/office/powerpoint/2010/main" val="213211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04F7-FEE9-88F7-BD0E-10292B169A57}"/>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9AA37CB6-B3A6-57BB-9C6B-499436A7E2FE}"/>
              </a:ext>
            </a:extLst>
          </p:cNvPr>
          <p:cNvSpPr>
            <a:spLocks noGrp="1"/>
          </p:cNvSpPr>
          <p:nvPr>
            <p:ph idx="1"/>
          </p:nvPr>
        </p:nvSpPr>
        <p:spPr/>
        <p:txBody>
          <a:bodyPr/>
          <a:lstStyle/>
          <a:p>
            <a:r>
              <a:rPr lang="en-US" dirty="0"/>
              <a:t>I have no financial or personal disclosures </a:t>
            </a:r>
          </a:p>
          <a:p>
            <a:endParaRPr lang="en-US" dirty="0"/>
          </a:p>
        </p:txBody>
      </p:sp>
    </p:spTree>
    <p:extLst>
      <p:ext uri="{BB962C8B-B14F-4D97-AF65-F5344CB8AC3E}">
        <p14:creationId xmlns:p14="http://schemas.microsoft.com/office/powerpoint/2010/main" val="314780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B59683-C8F2-6EAE-EA8C-6F0012A7A73D}"/>
              </a:ext>
              <a:ext uri="{C183D7F6-B498-43B3-948B-1728B52AA6E4}">
                <adec:decorative xmlns:adec="http://schemas.microsoft.com/office/drawing/2017/decorative" val="1"/>
              </a:ext>
            </a:extLst>
          </p:cNvPr>
          <p:cNvSpPr/>
          <p:nvPr/>
        </p:nvSpPr>
        <p:spPr>
          <a:xfrm>
            <a:off x="-1" y="893"/>
            <a:ext cx="4816700" cy="6521021"/>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3199"/>
          </a:p>
        </p:txBody>
      </p:sp>
      <p:sp>
        <p:nvSpPr>
          <p:cNvPr id="10" name="Title 2">
            <a:extLst>
              <a:ext uri="{FF2B5EF4-FFF2-40B4-BE49-F238E27FC236}">
                <a16:creationId xmlns:a16="http://schemas.microsoft.com/office/drawing/2014/main" id="{4FA73BAF-6986-476D-AB8B-327048CC535D}"/>
              </a:ext>
            </a:extLst>
          </p:cNvPr>
          <p:cNvSpPr>
            <a:spLocks noGrp="1"/>
          </p:cNvSpPr>
          <p:nvPr>
            <p:ph type="title"/>
          </p:nvPr>
        </p:nvSpPr>
        <p:spPr>
          <a:xfrm>
            <a:off x="496474" y="469658"/>
            <a:ext cx="4220250" cy="1154637"/>
          </a:xfrm>
        </p:spPr>
        <p:txBody>
          <a:bodyPr spcFirstLastPara="1" vert="horz" wrap="square" lIns="0" tIns="45712" rIns="0" bIns="45712" rtlCol="0" anchor="t" anchorCtr="0">
            <a:noAutofit/>
          </a:bodyPr>
          <a:lstStyle/>
          <a:p>
            <a:r>
              <a:rPr lang="en-US" sz="3732" dirty="0">
                <a:solidFill>
                  <a:schemeClr val="bg1"/>
                </a:solidFill>
                <a:latin typeface="+mj-lt"/>
              </a:rPr>
              <a:t>AI/ML Documentation</a:t>
            </a:r>
            <a:br>
              <a:rPr lang="en-US" sz="3732" dirty="0">
                <a:solidFill>
                  <a:schemeClr val="bg1"/>
                </a:solidFill>
                <a:latin typeface="+mj-lt"/>
              </a:rPr>
            </a:br>
            <a:endParaRPr lang="en-US" sz="3732" b="0" dirty="0">
              <a:solidFill>
                <a:schemeClr val="bg1"/>
              </a:solidFill>
              <a:latin typeface="+mj-lt"/>
            </a:endParaRPr>
          </a:p>
        </p:txBody>
      </p:sp>
      <p:sp>
        <p:nvSpPr>
          <p:cNvPr id="8" name="Content Placeholder 2">
            <a:extLst>
              <a:ext uri="{FF2B5EF4-FFF2-40B4-BE49-F238E27FC236}">
                <a16:creationId xmlns:a16="http://schemas.microsoft.com/office/drawing/2014/main" id="{1F39C86C-F41C-A364-18C2-F378CD2DDB46}"/>
              </a:ext>
            </a:extLst>
          </p:cNvPr>
          <p:cNvSpPr txBox="1">
            <a:spLocks/>
          </p:cNvSpPr>
          <p:nvPr/>
        </p:nvSpPr>
        <p:spPr>
          <a:xfrm>
            <a:off x="496475" y="1782428"/>
            <a:ext cx="4047942" cy="4407481"/>
          </a:xfrm>
          <a:prstGeom prst="rect">
            <a:avLst/>
          </a:prstGeom>
        </p:spPr>
        <p:txBody>
          <a:bodyPr spcFirstLastPara="1" vert="horz" wrap="square" lIns="0" tIns="0" rIns="0" bIns="45688" numCol="1" rtlCol="0" anchor="t" anchorCtr="0" compatLnSpc="1">
            <a:prstTxWarp prst="textNoShape">
              <a:avLst/>
            </a:prstTxWarp>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pPr>
            <a:r>
              <a:rPr lang="en-US" sz="1600" b="1" dirty="0">
                <a:solidFill>
                  <a:schemeClr val="bg1"/>
                </a:solidFill>
                <a:ea typeface="MS PGothic"/>
                <a:cs typeface="Arial"/>
              </a:rPr>
              <a:t>Primary values driving model documentation framework: explainability, transparency, accountability, trustworthiness</a:t>
            </a:r>
            <a:endParaRPr lang="en-US" sz="1600" dirty="0">
              <a:solidFill>
                <a:schemeClr val="bg1"/>
              </a:solidFill>
              <a:ea typeface="MS PGothic"/>
              <a:cs typeface="Arial"/>
            </a:endParaRPr>
          </a:p>
          <a:p>
            <a:pPr>
              <a:buClr>
                <a:schemeClr val="bg1"/>
              </a:buClr>
            </a:pPr>
            <a:r>
              <a:rPr lang="en-US" sz="1600" dirty="0">
                <a:solidFill>
                  <a:schemeClr val="bg1"/>
                </a:solidFill>
                <a:ea typeface="MS PGothic"/>
                <a:cs typeface="Arial"/>
              </a:rPr>
              <a:t>Harmonizes AI development and ethical considerations</a:t>
            </a:r>
          </a:p>
          <a:p>
            <a:pPr lvl="1">
              <a:buClr>
                <a:schemeClr val="bg1"/>
              </a:buClr>
            </a:pPr>
            <a:r>
              <a:rPr lang="en-US" sz="1600" dirty="0">
                <a:solidFill>
                  <a:schemeClr val="bg1"/>
                </a:solidFill>
                <a:ea typeface="+mn-lt"/>
                <a:cs typeface="+mn-lt"/>
              </a:rPr>
              <a:t>Complements and works in tandem with model development</a:t>
            </a:r>
            <a:endParaRPr lang="en-US" sz="1600" dirty="0">
              <a:solidFill>
                <a:schemeClr val="bg1"/>
              </a:solidFill>
              <a:cs typeface="Arial"/>
            </a:endParaRPr>
          </a:p>
          <a:p>
            <a:pPr lvl="1">
              <a:buClr>
                <a:schemeClr val="bg1"/>
              </a:buClr>
            </a:pPr>
            <a:r>
              <a:rPr lang="en-US" sz="1600" dirty="0">
                <a:solidFill>
                  <a:schemeClr val="bg1"/>
                </a:solidFill>
                <a:ea typeface="MS PGothic"/>
                <a:cs typeface="Arial"/>
              </a:rPr>
              <a:t>Communicates model components and features </a:t>
            </a:r>
          </a:p>
          <a:p>
            <a:pPr lvl="1">
              <a:buClr>
                <a:schemeClr val="bg1"/>
              </a:buClr>
            </a:pPr>
            <a:r>
              <a:rPr lang="en-US" sz="1600" dirty="0">
                <a:solidFill>
                  <a:schemeClr val="bg1"/>
                </a:solidFill>
                <a:ea typeface="MS PGothic"/>
                <a:cs typeface="Arial"/>
              </a:rPr>
              <a:t>Addresses limitations and risks</a:t>
            </a:r>
          </a:p>
          <a:p>
            <a:pPr lvl="1">
              <a:buClr>
                <a:schemeClr val="bg1"/>
              </a:buClr>
            </a:pPr>
            <a:r>
              <a:rPr lang="en-US" sz="1600" dirty="0">
                <a:solidFill>
                  <a:schemeClr val="bg1"/>
                </a:solidFill>
                <a:ea typeface="+mn-lt"/>
                <a:cs typeface="+mn-lt"/>
              </a:rPr>
              <a:t>Avoids complex "black-box" models</a:t>
            </a:r>
          </a:p>
          <a:p>
            <a:pPr>
              <a:buClr>
                <a:schemeClr val="bg1"/>
              </a:buClr>
            </a:pPr>
            <a:r>
              <a:rPr lang="en-US" sz="1600" dirty="0">
                <a:solidFill>
                  <a:schemeClr val="bg1"/>
                </a:solidFill>
                <a:ea typeface="+mn-lt"/>
                <a:cs typeface="+mn-lt"/>
              </a:rPr>
              <a:t>Value and document transparency and accountability in model development to standardize explainable AI and gain trust</a:t>
            </a:r>
          </a:p>
        </p:txBody>
      </p:sp>
      <p:pic>
        <p:nvPicPr>
          <p:cNvPr id="11" name="Picture 10">
            <a:extLst>
              <a:ext uri="{FF2B5EF4-FFF2-40B4-BE49-F238E27FC236}">
                <a16:creationId xmlns:a16="http://schemas.microsoft.com/office/drawing/2014/main" id="{1F31F36B-61B0-32E6-8737-90D3E7E7023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040891" y="659877"/>
            <a:ext cx="6538515" cy="5255755"/>
          </a:xfrm>
          <a:prstGeom prst="rect">
            <a:avLst/>
          </a:prstGeom>
        </p:spPr>
      </p:pic>
      <p:sp>
        <p:nvSpPr>
          <p:cNvPr id="12" name="Title 2">
            <a:extLst>
              <a:ext uri="{FF2B5EF4-FFF2-40B4-BE49-F238E27FC236}">
                <a16:creationId xmlns:a16="http://schemas.microsoft.com/office/drawing/2014/main" id="{18ED12E3-6D16-EEB4-FA05-FC235142E754}"/>
              </a:ext>
            </a:extLst>
          </p:cNvPr>
          <p:cNvSpPr txBox="1">
            <a:spLocks/>
          </p:cNvSpPr>
          <p:nvPr/>
        </p:nvSpPr>
        <p:spPr>
          <a:xfrm>
            <a:off x="7383345" y="3075314"/>
            <a:ext cx="1859082" cy="668831"/>
          </a:xfrm>
        </p:spPr>
        <p:txBody>
          <a:bodyPr spcFirstLastPara="1" vert="horz" wrap="square" lIns="0" tIns="45712" rIns="0" bIns="45712" rtlCol="0" anchor="t" anchorCtr="0">
            <a:noAutofit/>
          </a:bodyPr>
          <a:lstStyle>
            <a:lvl1pPr algn="l" defTabSz="685800" rtl="0" eaLnBrk="1" latinLnBrk="0" hangingPunct="1">
              <a:lnSpc>
                <a:spcPct val="90000"/>
              </a:lnSpc>
              <a:spcBef>
                <a:spcPct val="0"/>
              </a:spcBef>
              <a:buNone/>
              <a:defRPr sz="2399" b="1" kern="1200">
                <a:solidFill>
                  <a:schemeClr val="tx1"/>
                </a:solidFill>
                <a:latin typeface="Arial" panose="020B0604020202020204" pitchFamily="34" charset="0"/>
                <a:ea typeface="+mj-ea"/>
                <a:cs typeface="Arial" panose="020B0604020202020204" pitchFamily="34" charset="0"/>
              </a:defRPr>
            </a:lvl1pPr>
          </a:lstStyle>
          <a:p>
            <a:pPr algn="ctr">
              <a:lnSpc>
                <a:spcPts val="1466"/>
              </a:lnSpc>
            </a:pPr>
            <a:r>
              <a:rPr lang="en-US" sz="1466" b="0" dirty="0">
                <a:latin typeface="+mj-lt"/>
              </a:rPr>
              <a:t>Model</a:t>
            </a:r>
          </a:p>
          <a:p>
            <a:pPr algn="ctr">
              <a:lnSpc>
                <a:spcPts val="1466"/>
              </a:lnSpc>
            </a:pPr>
            <a:r>
              <a:rPr lang="en-US" sz="1466" b="0" dirty="0">
                <a:latin typeface="+mj-lt"/>
              </a:rPr>
              <a:t>Documentation</a:t>
            </a:r>
          </a:p>
        </p:txBody>
      </p:sp>
      <p:sp>
        <p:nvSpPr>
          <p:cNvPr id="14" name="TextBox 13">
            <a:extLst>
              <a:ext uri="{FF2B5EF4-FFF2-40B4-BE49-F238E27FC236}">
                <a16:creationId xmlns:a16="http://schemas.microsoft.com/office/drawing/2014/main" id="{FE2BD745-7129-71E4-8616-4158FA355105}"/>
              </a:ext>
            </a:extLst>
          </p:cNvPr>
          <p:cNvSpPr txBox="1"/>
          <p:nvPr/>
        </p:nvSpPr>
        <p:spPr>
          <a:xfrm>
            <a:off x="7069600" y="780374"/>
            <a:ext cx="1679260" cy="217752"/>
          </a:xfrm>
          <a:prstGeom prst="rect">
            <a:avLst/>
          </a:prstGeom>
          <a:noFill/>
        </p:spPr>
        <p:txBody>
          <a:bodyPr wrap="square">
            <a:spAutoFit/>
          </a:bodyPr>
          <a:lstStyle/>
          <a:p>
            <a:pPr>
              <a:lnSpc>
                <a:spcPts val="933"/>
              </a:lnSpc>
            </a:pPr>
            <a:r>
              <a:rPr lang="en-US" sz="1333" b="1" dirty="0"/>
              <a:t>Accountability</a:t>
            </a:r>
          </a:p>
        </p:txBody>
      </p:sp>
      <p:sp>
        <p:nvSpPr>
          <p:cNvPr id="13" name="TextBox 12">
            <a:extLst>
              <a:ext uri="{FF2B5EF4-FFF2-40B4-BE49-F238E27FC236}">
                <a16:creationId xmlns:a16="http://schemas.microsoft.com/office/drawing/2014/main" id="{504D2A31-B77A-057C-5064-FAFEAA79419A}"/>
              </a:ext>
            </a:extLst>
          </p:cNvPr>
          <p:cNvSpPr txBox="1"/>
          <p:nvPr/>
        </p:nvSpPr>
        <p:spPr>
          <a:xfrm>
            <a:off x="7069600" y="962865"/>
            <a:ext cx="2477708" cy="861774"/>
          </a:xfrm>
          <a:prstGeom prst="rect">
            <a:avLst/>
          </a:prstGeom>
          <a:noFill/>
        </p:spPr>
        <p:txBody>
          <a:bodyPr wrap="square">
            <a:spAutoFit/>
          </a:bodyPr>
          <a:lstStyle/>
          <a:p>
            <a:pPr>
              <a:lnSpc>
                <a:spcPts val="1200"/>
              </a:lnSpc>
            </a:pPr>
            <a:r>
              <a:rPr lang="en-US" sz="1200" dirty="0"/>
              <a:t>Clarity about who is responsible for the outcomes of technology use, for when things go wrong, and how they should be held to account (IEEE)</a:t>
            </a:r>
          </a:p>
        </p:txBody>
      </p:sp>
      <p:sp>
        <p:nvSpPr>
          <p:cNvPr id="16" name="TextBox 15">
            <a:extLst>
              <a:ext uri="{FF2B5EF4-FFF2-40B4-BE49-F238E27FC236}">
                <a16:creationId xmlns:a16="http://schemas.microsoft.com/office/drawing/2014/main" id="{66B018B9-3D8D-6942-CF5A-FDE55C646DA2}"/>
              </a:ext>
            </a:extLst>
          </p:cNvPr>
          <p:cNvSpPr txBox="1"/>
          <p:nvPr/>
        </p:nvSpPr>
        <p:spPr>
          <a:xfrm>
            <a:off x="9547308" y="2709915"/>
            <a:ext cx="1679260" cy="217752"/>
          </a:xfrm>
          <a:prstGeom prst="rect">
            <a:avLst/>
          </a:prstGeom>
          <a:noFill/>
        </p:spPr>
        <p:txBody>
          <a:bodyPr wrap="square">
            <a:spAutoFit/>
          </a:bodyPr>
          <a:lstStyle/>
          <a:p>
            <a:pPr>
              <a:lnSpc>
                <a:spcPts val="933"/>
              </a:lnSpc>
            </a:pPr>
            <a:r>
              <a:rPr lang="en-US" sz="1333" b="1" dirty="0"/>
              <a:t>Transparency</a:t>
            </a:r>
          </a:p>
        </p:txBody>
      </p:sp>
      <p:sp>
        <p:nvSpPr>
          <p:cNvPr id="15" name="TextBox 14">
            <a:extLst>
              <a:ext uri="{FF2B5EF4-FFF2-40B4-BE49-F238E27FC236}">
                <a16:creationId xmlns:a16="http://schemas.microsoft.com/office/drawing/2014/main" id="{E9828504-0C4D-8149-9905-19072C26C58F}"/>
              </a:ext>
            </a:extLst>
          </p:cNvPr>
          <p:cNvSpPr txBox="1"/>
          <p:nvPr/>
        </p:nvSpPr>
        <p:spPr>
          <a:xfrm>
            <a:off x="9539628" y="2898893"/>
            <a:ext cx="2061082" cy="1015663"/>
          </a:xfrm>
          <a:prstGeom prst="rect">
            <a:avLst/>
          </a:prstGeom>
          <a:noFill/>
        </p:spPr>
        <p:txBody>
          <a:bodyPr wrap="square">
            <a:spAutoFit/>
          </a:bodyPr>
          <a:lstStyle/>
          <a:p>
            <a:pPr>
              <a:lnSpc>
                <a:spcPts val="1200"/>
              </a:lnSpc>
            </a:pPr>
            <a:r>
              <a:rPr lang="en-US" sz="1200" dirty="0"/>
              <a:t>Transfer of truthful, relevant information presented at a level &amp; in a meaningful form from autonomous system or designers to stakeholders (IEEE)</a:t>
            </a:r>
          </a:p>
        </p:txBody>
      </p:sp>
      <p:sp>
        <p:nvSpPr>
          <p:cNvPr id="21" name="TextBox 20">
            <a:extLst>
              <a:ext uri="{FF2B5EF4-FFF2-40B4-BE49-F238E27FC236}">
                <a16:creationId xmlns:a16="http://schemas.microsoft.com/office/drawing/2014/main" id="{68E62272-0B77-3FBE-09DC-314A221E960B}"/>
              </a:ext>
            </a:extLst>
          </p:cNvPr>
          <p:cNvSpPr txBox="1"/>
          <p:nvPr/>
        </p:nvSpPr>
        <p:spPr>
          <a:xfrm>
            <a:off x="7069599" y="4753346"/>
            <a:ext cx="1679260" cy="217752"/>
          </a:xfrm>
          <a:prstGeom prst="rect">
            <a:avLst/>
          </a:prstGeom>
          <a:noFill/>
        </p:spPr>
        <p:txBody>
          <a:bodyPr wrap="square">
            <a:spAutoFit/>
          </a:bodyPr>
          <a:lstStyle/>
          <a:p>
            <a:pPr>
              <a:lnSpc>
                <a:spcPts val="933"/>
              </a:lnSpc>
            </a:pPr>
            <a:r>
              <a:rPr lang="en-US" sz="1333" b="1" dirty="0"/>
              <a:t>Trustworthiness</a:t>
            </a:r>
          </a:p>
        </p:txBody>
      </p:sp>
      <p:sp>
        <p:nvSpPr>
          <p:cNvPr id="20" name="TextBox 19">
            <a:extLst>
              <a:ext uri="{FF2B5EF4-FFF2-40B4-BE49-F238E27FC236}">
                <a16:creationId xmlns:a16="http://schemas.microsoft.com/office/drawing/2014/main" id="{17599BDA-D23D-BBCF-553D-B93C27E09233}"/>
              </a:ext>
            </a:extLst>
          </p:cNvPr>
          <p:cNvSpPr txBox="1"/>
          <p:nvPr/>
        </p:nvSpPr>
        <p:spPr>
          <a:xfrm>
            <a:off x="7069598" y="4972422"/>
            <a:ext cx="2620176" cy="938719"/>
          </a:xfrm>
          <a:prstGeom prst="rect">
            <a:avLst/>
          </a:prstGeom>
          <a:noFill/>
        </p:spPr>
        <p:txBody>
          <a:bodyPr wrap="square">
            <a:spAutoFit/>
          </a:bodyPr>
          <a:lstStyle/>
          <a:p>
            <a:pPr>
              <a:lnSpc>
                <a:spcPts val="1066"/>
              </a:lnSpc>
            </a:pPr>
            <a:r>
              <a:rPr lang="en-US" sz="1200" dirty="0"/>
              <a:t>Earns &amp; sustains user engagement &amp; confidence, which is crucial for successful model application; created &amp; maintained in three ways: Human Trust, Technical Trust, and Regulatory Trust (CTA and ANSI)</a:t>
            </a:r>
          </a:p>
        </p:txBody>
      </p:sp>
      <p:sp>
        <p:nvSpPr>
          <p:cNvPr id="25" name="TextBox 24">
            <a:extLst>
              <a:ext uri="{FF2B5EF4-FFF2-40B4-BE49-F238E27FC236}">
                <a16:creationId xmlns:a16="http://schemas.microsoft.com/office/drawing/2014/main" id="{9AF21955-F5E6-D52B-D06A-716F2B5A7304}"/>
              </a:ext>
            </a:extLst>
          </p:cNvPr>
          <p:cNvSpPr txBox="1"/>
          <p:nvPr/>
        </p:nvSpPr>
        <p:spPr>
          <a:xfrm>
            <a:off x="5114348" y="2709915"/>
            <a:ext cx="1679260" cy="217752"/>
          </a:xfrm>
          <a:prstGeom prst="rect">
            <a:avLst/>
          </a:prstGeom>
          <a:noFill/>
        </p:spPr>
        <p:txBody>
          <a:bodyPr wrap="square">
            <a:spAutoFit/>
          </a:bodyPr>
          <a:lstStyle/>
          <a:p>
            <a:pPr>
              <a:lnSpc>
                <a:spcPts val="933"/>
              </a:lnSpc>
            </a:pPr>
            <a:r>
              <a:rPr lang="en-US" sz="1333" b="1" dirty="0"/>
              <a:t>Explainability</a:t>
            </a:r>
          </a:p>
        </p:txBody>
      </p:sp>
      <p:sp>
        <p:nvSpPr>
          <p:cNvPr id="24" name="TextBox 23">
            <a:extLst>
              <a:ext uri="{FF2B5EF4-FFF2-40B4-BE49-F238E27FC236}">
                <a16:creationId xmlns:a16="http://schemas.microsoft.com/office/drawing/2014/main" id="{4C4CF911-BC08-B07A-89A1-D9E0E53B0B74}"/>
              </a:ext>
            </a:extLst>
          </p:cNvPr>
          <p:cNvSpPr txBox="1"/>
          <p:nvPr/>
        </p:nvSpPr>
        <p:spPr>
          <a:xfrm>
            <a:off x="5114348" y="2962056"/>
            <a:ext cx="1936030" cy="864724"/>
          </a:xfrm>
          <a:prstGeom prst="rect">
            <a:avLst/>
          </a:prstGeom>
          <a:noFill/>
        </p:spPr>
        <p:txBody>
          <a:bodyPr wrap="square">
            <a:spAutoFit/>
          </a:bodyPr>
          <a:lstStyle/>
          <a:p>
            <a:pPr>
              <a:lnSpc>
                <a:spcPts val="1000"/>
              </a:lnSpc>
            </a:pPr>
            <a:r>
              <a:rPr lang="en-US" sz="1200" dirty="0"/>
              <a:t>Extent to which information is made transparently available to stakeholders can be readily interpreted and understood (IEEE)</a:t>
            </a:r>
          </a:p>
        </p:txBody>
      </p:sp>
      <p:sp>
        <p:nvSpPr>
          <p:cNvPr id="2" name="TextBox 1">
            <a:extLst>
              <a:ext uri="{FF2B5EF4-FFF2-40B4-BE49-F238E27FC236}">
                <a16:creationId xmlns:a16="http://schemas.microsoft.com/office/drawing/2014/main" id="{E06EC74A-9AC9-196D-1372-189A29649EA0}"/>
              </a:ext>
            </a:extLst>
          </p:cNvPr>
          <p:cNvSpPr txBox="1"/>
          <p:nvPr/>
        </p:nvSpPr>
        <p:spPr>
          <a:xfrm>
            <a:off x="5043669" y="6306577"/>
            <a:ext cx="6493726" cy="215371"/>
          </a:xfrm>
          <a:prstGeom prst="rect">
            <a:avLst/>
          </a:prstGeom>
          <a:noFill/>
        </p:spPr>
        <p:txBody>
          <a:bodyPr rot="0" spcFirstLastPara="0" vertOverflow="overflow" horzOverflow="overflow" vert="horz" wrap="square" lIns="91368" tIns="45684" rIns="91368" bIns="45684" numCol="1" spcCol="0" rtlCol="0" fromWordArt="0" anchor="t" anchorCtr="0" forceAA="0" compatLnSpc="1">
            <a:prstTxWarp prst="textNoShape">
              <a:avLst/>
            </a:prstTxWarp>
            <a:spAutoFit/>
          </a:bodyPr>
          <a:lstStyle/>
          <a:p>
            <a:pPr algn="r"/>
            <a:r>
              <a:rPr lang="en-US" sz="800" dirty="0">
                <a:solidFill>
                  <a:schemeClr val="tx1">
                    <a:lumMod val="50000"/>
                    <a:lumOff val="50000"/>
                  </a:schemeClr>
                </a:solidFill>
                <a:ea typeface="MS PGothic"/>
              </a:rPr>
              <a:t>Sources: </a:t>
            </a:r>
            <a:r>
              <a:rPr lang="en-US" sz="800" dirty="0">
                <a:solidFill>
                  <a:schemeClr val="tx1">
                    <a:lumMod val="50000"/>
                    <a:lumOff val="50000"/>
                  </a:schemeClr>
                </a:solidFill>
                <a:ea typeface="+mn-lt"/>
                <a:cs typeface="+mn-lt"/>
                <a:hlinkClick r:id="rId4">
                  <a:extLst>
                    <a:ext uri="{A12FA001-AC4F-418D-AE19-62706E023703}">
                      <ahyp:hlinkClr xmlns:ahyp="http://schemas.microsoft.com/office/drawing/2018/hyperlinkcolor" val="tx"/>
                    </a:ext>
                  </a:extLst>
                </a:hlinkClick>
              </a:rPr>
              <a:t>ethical-dilemmas-in-ai-report.pdf</a:t>
            </a:r>
            <a:r>
              <a:rPr lang="en-US" sz="800" dirty="0">
                <a:solidFill>
                  <a:schemeClr val="tx1">
                    <a:lumMod val="50000"/>
                    <a:lumOff val="50000"/>
                  </a:schemeClr>
                </a:solidFill>
                <a:ea typeface="+mn-lt"/>
                <a:cs typeface="+mn-lt"/>
              </a:rPr>
              <a:t> / </a:t>
            </a:r>
            <a:r>
              <a:rPr lang="en-US" sz="800" dirty="0">
                <a:solidFill>
                  <a:schemeClr val="tx1">
                    <a:lumMod val="50000"/>
                    <a:lumOff val="50000"/>
                  </a:schemeClr>
                </a:solidFill>
                <a:ea typeface="+mn-lt"/>
                <a:cs typeface="+mn-lt"/>
                <a:hlinkClick r:id="rId5">
                  <a:extLst>
                    <a:ext uri="{A12FA001-AC4F-418D-AE19-62706E023703}">
                      <ahyp:hlinkClr xmlns:ahyp="http://schemas.microsoft.com/office/drawing/2018/hyperlinkcolor" val="tx"/>
                    </a:ext>
                  </a:extLst>
                </a:hlinkClick>
              </a:rPr>
              <a:t>ANSI/CTA "The Use of Artificial Intelligence in Health Care: Trustworthiness"</a:t>
            </a:r>
          </a:p>
        </p:txBody>
      </p:sp>
    </p:spTree>
    <p:extLst>
      <p:ext uri="{BB962C8B-B14F-4D97-AF65-F5344CB8AC3E}">
        <p14:creationId xmlns:p14="http://schemas.microsoft.com/office/powerpoint/2010/main" val="206822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70DBAD-E918-4846-A0F2-D11467C30DDD}"/>
              </a:ext>
            </a:extLst>
          </p:cNvPr>
          <p:cNvSpPr txBox="1">
            <a:spLocks noGrp="1"/>
          </p:cNvSpPr>
          <p:nvPr>
            <p:ph type="title" idx="4294967295"/>
          </p:nvPr>
        </p:nvSpPr>
        <p:spPr>
          <a:xfrm>
            <a:off x="496186" y="503620"/>
            <a:ext cx="10004994" cy="587222"/>
          </a:xfrm>
          <a:prstGeom prst="rect">
            <a:avLst/>
          </a:prstGeom>
          <a:noFill/>
          <a:ln>
            <a:noFill/>
            <a:prstDash/>
          </a:ln>
          <a:effectLst/>
        </p:spPr>
        <p:txBody>
          <a:bodyPr rot="0" spcFirstLastPara="0" vertOverflow="overflow" horzOverflow="overflow" vert="horz" wrap="square" lIns="0" tIns="45712" rIns="0" bIns="45712" numCol="1" spcCol="0" rtlCol="0" fromWordArt="0" anchor="t" anchorCtr="0" forceAA="0" compatLnSpc="1">
            <a:prstTxWarp prst="textNoShape">
              <a:avLst/>
            </a:prstTxWarp>
            <a:normAutofit fontScale="97500"/>
          </a:bodyPr>
          <a:lstStyle>
            <a:lvl1pPr algn="l" defTabSz="914484"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3599" b="1" i="0" u="none" strike="noStrike" kern="1200" cap="none" spc="0" normalizeH="0" baseline="0" noProof="0" dirty="0">
                <a:ln>
                  <a:noFill/>
                </a:ln>
                <a:solidFill>
                  <a:srgbClr val="029FC6"/>
                </a:solidFill>
                <a:effectLst/>
                <a:uLnTx/>
                <a:uFillTx/>
                <a:latin typeface="+mj-lt"/>
                <a:ea typeface="+mj-ea"/>
                <a:cs typeface="Arial"/>
              </a:rPr>
              <a:t>AI Transparency</a:t>
            </a:r>
            <a:endParaRPr kumimoji="0" lang="en-US" sz="3599" b="1" i="0" u="none" strike="noStrike" kern="1200" cap="none" spc="0" normalizeH="0" baseline="0" noProof="0" dirty="0">
              <a:ln>
                <a:noFill/>
              </a:ln>
              <a:solidFill>
                <a:srgbClr val="029FC6"/>
              </a:solidFill>
              <a:effectLst/>
              <a:uLnTx/>
              <a:uFillTx/>
              <a:latin typeface="+mj-lt"/>
              <a:ea typeface="+mj-ea"/>
              <a:cs typeface="+mj-cs"/>
            </a:endParaRPr>
          </a:p>
        </p:txBody>
      </p:sp>
      <p:pic>
        <p:nvPicPr>
          <p:cNvPr id="4" name="Picture 4" descr="Publication: The Role of Artificial Intelligence Model Documentation in Translational Science: Scoping Review.">
            <a:extLst>
              <a:ext uri="{FF2B5EF4-FFF2-40B4-BE49-F238E27FC236}">
                <a16:creationId xmlns:a16="http://schemas.microsoft.com/office/drawing/2014/main" id="{950A2EF6-726A-D74B-FFC1-2B5F69B587F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9978" y="1475376"/>
            <a:ext cx="5836091" cy="3445906"/>
          </a:xfrm>
          <a:effectLst>
            <a:outerShdw blurRad="50800" dist="38100" dir="2700000" algn="tl" rotWithShape="0">
              <a:prstClr val="black">
                <a:alpha val="40000"/>
              </a:prstClr>
            </a:outerShdw>
          </a:effectLst>
        </p:spPr>
      </p:pic>
      <p:pic>
        <p:nvPicPr>
          <p:cNvPr id="3" name="Picture 4" descr="Abstract">
            <a:extLst>
              <a:ext uri="{FF2B5EF4-FFF2-40B4-BE49-F238E27FC236}">
                <a16:creationId xmlns:a16="http://schemas.microsoft.com/office/drawing/2014/main" id="{510840F2-5486-0D62-F926-702FBB50A7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8137" y="2092875"/>
            <a:ext cx="5949138" cy="43376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405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EFE289-6C1D-14BB-ADB9-97F64FD98BE7}"/>
              </a:ext>
            </a:extLst>
          </p:cNvPr>
          <p:cNvSpPr>
            <a:spLocks noGrp="1"/>
          </p:cNvSpPr>
          <p:nvPr>
            <p:ph type="title"/>
          </p:nvPr>
        </p:nvSpPr>
        <p:spPr>
          <a:xfrm>
            <a:off x="974473" y="537328"/>
            <a:ext cx="6816536" cy="584150"/>
          </a:xfrm>
        </p:spPr>
        <p:txBody>
          <a:bodyPr anchor="b" anchorCtr="0"/>
          <a:lstStyle/>
          <a:p>
            <a:pPr>
              <a:lnSpc>
                <a:spcPct val="90000"/>
              </a:lnSpc>
            </a:pPr>
            <a:r>
              <a:rPr lang="en-US"/>
              <a:t>AI/ML RISKS</a:t>
            </a:r>
            <a:endParaRPr lang="en-US" sz="1999" b="0">
              <a:solidFill>
                <a:schemeClr val="accent1"/>
              </a:solidFill>
            </a:endParaRPr>
          </a:p>
        </p:txBody>
      </p:sp>
      <p:sp>
        <p:nvSpPr>
          <p:cNvPr id="39" name="TextBox 38">
            <a:extLst>
              <a:ext uri="{FF2B5EF4-FFF2-40B4-BE49-F238E27FC236}">
                <a16:creationId xmlns:a16="http://schemas.microsoft.com/office/drawing/2014/main" id="{43447502-FF28-5322-3D8B-BD1B61277765}"/>
              </a:ext>
            </a:extLst>
          </p:cNvPr>
          <p:cNvSpPr txBox="1"/>
          <p:nvPr/>
        </p:nvSpPr>
        <p:spPr>
          <a:xfrm>
            <a:off x="3066193" y="6227227"/>
            <a:ext cx="6056555" cy="369236"/>
          </a:xfrm>
          <a:prstGeom prst="rect">
            <a:avLst/>
          </a:prstGeom>
          <a:noFill/>
        </p:spPr>
        <p:txBody>
          <a:bodyPr wrap="square" rtlCol="0">
            <a:spAutoFit/>
          </a:bodyPr>
          <a:lstStyle/>
          <a:p>
            <a:pPr algn="ctr" defTabSz="914126">
              <a:defRPr/>
            </a:pPr>
            <a:r>
              <a:rPr lang="en-US" sz="1799" i="1" kern="0">
                <a:solidFill>
                  <a:srgbClr val="000000"/>
                </a:solidFill>
              </a:rPr>
              <a:t>Evaluate and consider AI/ML risks for downstream impact</a:t>
            </a:r>
          </a:p>
        </p:txBody>
      </p:sp>
      <p:pic>
        <p:nvPicPr>
          <p:cNvPr id="38" name="Picture 37" descr="Root causes of error are perception and cognition.">
            <a:extLst>
              <a:ext uri="{FF2B5EF4-FFF2-40B4-BE49-F238E27FC236}">
                <a16:creationId xmlns:a16="http://schemas.microsoft.com/office/drawing/2014/main" id="{1119D26A-EAC9-B644-1772-CC29D1356B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3665" y="1015801"/>
            <a:ext cx="4069840" cy="4392737"/>
          </a:xfrm>
          <a:prstGeom prst="rect">
            <a:avLst/>
          </a:prstGeom>
        </p:spPr>
      </p:pic>
      <p:pic>
        <p:nvPicPr>
          <p:cNvPr id="40" name="Picture 39" descr="Examples of ML-related hazards. Bias is highlighted.">
            <a:extLst>
              <a:ext uri="{FF2B5EF4-FFF2-40B4-BE49-F238E27FC236}">
                <a16:creationId xmlns:a16="http://schemas.microsoft.com/office/drawing/2014/main" id="{F20940B6-6B8F-57D1-3552-740E7B0B52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573150"/>
            <a:ext cx="3392326" cy="3797846"/>
          </a:xfrm>
          <a:prstGeom prst="rect">
            <a:avLst/>
          </a:prstGeom>
        </p:spPr>
      </p:pic>
      <p:pic>
        <p:nvPicPr>
          <p:cNvPr id="41" name="Picture 40" descr="More examples of ML-related hazards.">
            <a:extLst>
              <a:ext uri="{FF2B5EF4-FFF2-40B4-BE49-F238E27FC236}">
                <a16:creationId xmlns:a16="http://schemas.microsoft.com/office/drawing/2014/main" id="{9E6CAD9C-52DA-A978-C862-35B5D966D07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23638" y="1856674"/>
            <a:ext cx="3148814" cy="2243418"/>
          </a:xfrm>
          <a:prstGeom prst="rect">
            <a:avLst/>
          </a:prstGeom>
        </p:spPr>
      </p:pic>
      <p:sp>
        <p:nvSpPr>
          <p:cNvPr id="44" name="TextBox 43">
            <a:extLst>
              <a:ext uri="{FF2B5EF4-FFF2-40B4-BE49-F238E27FC236}">
                <a16:creationId xmlns:a16="http://schemas.microsoft.com/office/drawing/2014/main" id="{2B7A2B1F-DA69-B744-9E73-C079284D7100}"/>
              </a:ext>
            </a:extLst>
          </p:cNvPr>
          <p:cNvSpPr txBox="1"/>
          <p:nvPr/>
        </p:nvSpPr>
        <p:spPr>
          <a:xfrm>
            <a:off x="2043219" y="5318534"/>
            <a:ext cx="1195849" cy="261542"/>
          </a:xfrm>
          <a:prstGeom prst="rect">
            <a:avLst/>
          </a:prstGeom>
          <a:noFill/>
        </p:spPr>
        <p:txBody>
          <a:bodyPr wrap="square" rtlCol="0">
            <a:spAutoFit/>
          </a:bodyPr>
          <a:lstStyle/>
          <a:p>
            <a:pPr defTabSz="914126">
              <a:spcBef>
                <a:spcPts val="600"/>
              </a:spcBef>
              <a:spcAft>
                <a:spcPts val="600"/>
              </a:spcAft>
              <a:defRPr/>
            </a:pPr>
            <a:r>
              <a:rPr lang="en-US" sz="1050" i="1" kern="0">
                <a:solidFill>
                  <a:srgbClr val="000000"/>
                </a:solidFill>
              </a:rPr>
              <a:t>TIR34971:2023 </a:t>
            </a:r>
          </a:p>
        </p:txBody>
      </p:sp>
      <p:pic>
        <p:nvPicPr>
          <p:cNvPr id="42" name="Picture 41" descr="Flow chart. Important points are 1) biased or discriminatory model outcomes, and 2) failure at the human-machine interface.">
            <a:extLst>
              <a:ext uri="{FF2B5EF4-FFF2-40B4-BE49-F238E27FC236}">
                <a16:creationId xmlns:a16="http://schemas.microsoft.com/office/drawing/2014/main" id="{0822768A-45F9-09B0-E394-A19C18154A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8619" y="2947958"/>
            <a:ext cx="6973377" cy="3070189"/>
          </a:xfrm>
          <a:prstGeom prst="rect">
            <a:avLst/>
          </a:prstGeom>
        </p:spPr>
      </p:pic>
      <p:sp>
        <p:nvSpPr>
          <p:cNvPr id="43" name="Rectangle: Rounded Corners 12">
            <a:extLst>
              <a:ext uri="{FF2B5EF4-FFF2-40B4-BE49-F238E27FC236}">
                <a16:creationId xmlns:a16="http://schemas.microsoft.com/office/drawing/2014/main" id="{2469D958-6150-A4DB-9336-13613A4614BE}"/>
              </a:ext>
              <a:ext uri="{C183D7F6-B498-43B3-948B-1728B52AA6E4}">
                <adec:decorative xmlns:adec="http://schemas.microsoft.com/office/drawing/2017/decorative" val="1"/>
              </a:ext>
            </a:extLst>
          </p:cNvPr>
          <p:cNvSpPr/>
          <p:nvPr/>
        </p:nvSpPr>
        <p:spPr>
          <a:xfrm>
            <a:off x="7818746" y="4081913"/>
            <a:ext cx="1269547" cy="577365"/>
          </a:xfrm>
          <a:prstGeom prst="roundRect">
            <a:avLst>
              <a:gd name="adj" fmla="val 6766"/>
            </a:avLst>
          </a:prstGeom>
          <a:noFill/>
          <a:ln w="76200" cap="flat" cmpd="sng" algn="ctr">
            <a:solidFill>
              <a:srgbClr val="00ADB8"/>
            </a:solidFill>
            <a:prstDash val="solid"/>
            <a:miter lim="800000"/>
          </a:ln>
          <a:effectLst/>
        </p:spPr>
        <p:txBody>
          <a:bodyPr rtlCol="0" anchor="ctr"/>
          <a:lstStyle/>
          <a:p>
            <a:pPr algn="ctr" defTabSz="914126">
              <a:defRPr/>
            </a:pPr>
            <a:endParaRPr lang="en-US" sz="1799" kern="0">
              <a:solidFill>
                <a:srgbClr val="FFFFFF"/>
              </a:solidFill>
              <a:latin typeface="Arial" panose="020B0604020202020204"/>
            </a:endParaRPr>
          </a:p>
        </p:txBody>
      </p:sp>
      <p:pic>
        <p:nvPicPr>
          <p:cNvPr id="46" name="Picture 45" descr="Examples of abnormal use.">
            <a:extLst>
              <a:ext uri="{FF2B5EF4-FFF2-40B4-BE49-F238E27FC236}">
                <a16:creationId xmlns:a16="http://schemas.microsoft.com/office/drawing/2014/main" id="{0CDB3511-6B84-9FF3-CCE2-76D2E7AF15B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99837" y="1781000"/>
            <a:ext cx="4688988" cy="1084199"/>
          </a:xfrm>
          <a:prstGeom prst="rect">
            <a:avLst/>
          </a:prstGeom>
        </p:spPr>
      </p:pic>
      <p:sp>
        <p:nvSpPr>
          <p:cNvPr id="47" name="Rectangle: Rounded Corners 10">
            <a:extLst>
              <a:ext uri="{FF2B5EF4-FFF2-40B4-BE49-F238E27FC236}">
                <a16:creationId xmlns:a16="http://schemas.microsoft.com/office/drawing/2014/main" id="{E1C0FF9C-BCAF-BE03-48F6-6F4668E65C55}"/>
              </a:ext>
              <a:ext uri="{C183D7F6-B498-43B3-948B-1728B52AA6E4}">
                <adec:decorative xmlns:adec="http://schemas.microsoft.com/office/drawing/2017/decorative" val="1"/>
              </a:ext>
            </a:extLst>
          </p:cNvPr>
          <p:cNvSpPr/>
          <p:nvPr/>
        </p:nvSpPr>
        <p:spPr>
          <a:xfrm>
            <a:off x="276828" y="3653999"/>
            <a:ext cx="2789364" cy="1664535"/>
          </a:xfrm>
          <a:prstGeom prst="roundRect">
            <a:avLst>
              <a:gd name="adj" fmla="val 6766"/>
            </a:avLst>
          </a:prstGeom>
          <a:noFill/>
          <a:ln w="28575" cap="flat" cmpd="sng" algn="ctr">
            <a:solidFill>
              <a:srgbClr val="00ADB8"/>
            </a:solidFill>
            <a:prstDash val="solid"/>
            <a:miter lim="800000"/>
          </a:ln>
          <a:effectLst/>
        </p:spPr>
        <p:txBody>
          <a:bodyPr rtlCol="0" anchor="ctr"/>
          <a:lstStyle/>
          <a:p>
            <a:pPr algn="ctr" defTabSz="914126">
              <a:defRPr/>
            </a:pPr>
            <a:endParaRPr lang="en-US" sz="1799" kern="0">
              <a:solidFill>
                <a:srgbClr val="FFFFFF"/>
              </a:solidFill>
              <a:latin typeface="Arial" panose="020B0604020202020204"/>
            </a:endParaRPr>
          </a:p>
        </p:txBody>
      </p:sp>
      <p:sp>
        <p:nvSpPr>
          <p:cNvPr id="48" name="Rectangle: Rounded Corners 11">
            <a:extLst>
              <a:ext uri="{FF2B5EF4-FFF2-40B4-BE49-F238E27FC236}">
                <a16:creationId xmlns:a16="http://schemas.microsoft.com/office/drawing/2014/main" id="{CD6062C3-9DFF-62E5-BA4E-61E5E956FD48}"/>
              </a:ext>
              <a:ext uri="{C183D7F6-B498-43B3-948B-1728B52AA6E4}">
                <adec:decorative xmlns:adec="http://schemas.microsoft.com/office/drawing/2017/decorative" val="1"/>
              </a:ext>
            </a:extLst>
          </p:cNvPr>
          <p:cNvSpPr/>
          <p:nvPr/>
        </p:nvSpPr>
        <p:spPr>
          <a:xfrm>
            <a:off x="10582998" y="5378083"/>
            <a:ext cx="1269547" cy="577365"/>
          </a:xfrm>
          <a:prstGeom prst="roundRect">
            <a:avLst>
              <a:gd name="adj" fmla="val 6766"/>
            </a:avLst>
          </a:prstGeom>
          <a:noFill/>
          <a:ln w="76200" cap="flat" cmpd="sng" algn="ctr">
            <a:solidFill>
              <a:srgbClr val="7030A0"/>
            </a:solidFill>
            <a:prstDash val="solid"/>
            <a:miter lim="800000"/>
          </a:ln>
          <a:effectLst/>
        </p:spPr>
        <p:txBody>
          <a:bodyPr rtlCol="0" anchor="ctr"/>
          <a:lstStyle/>
          <a:p>
            <a:pPr algn="ctr" defTabSz="914126">
              <a:defRPr/>
            </a:pPr>
            <a:endParaRPr lang="en-US" sz="1799" kern="0">
              <a:solidFill>
                <a:srgbClr val="FFFFFF"/>
              </a:solidFill>
              <a:latin typeface="Arial" panose="020B0604020202020204"/>
            </a:endParaRPr>
          </a:p>
        </p:txBody>
      </p:sp>
      <p:sp>
        <p:nvSpPr>
          <p:cNvPr id="49" name="TextBox 48">
            <a:extLst>
              <a:ext uri="{FF2B5EF4-FFF2-40B4-BE49-F238E27FC236}">
                <a16:creationId xmlns:a16="http://schemas.microsoft.com/office/drawing/2014/main" id="{FB0BDF17-01DF-BB1A-1867-CC68EF06AB6B}"/>
              </a:ext>
            </a:extLst>
          </p:cNvPr>
          <p:cNvSpPr txBox="1"/>
          <p:nvPr/>
        </p:nvSpPr>
        <p:spPr>
          <a:xfrm>
            <a:off x="10898602" y="2642268"/>
            <a:ext cx="1317647" cy="253850"/>
          </a:xfrm>
          <a:prstGeom prst="rect">
            <a:avLst/>
          </a:prstGeom>
          <a:noFill/>
        </p:spPr>
        <p:txBody>
          <a:bodyPr wrap="square" rtlCol="0">
            <a:spAutoFit/>
          </a:bodyPr>
          <a:lstStyle/>
          <a:p>
            <a:pPr defTabSz="914126">
              <a:spcBef>
                <a:spcPts val="600"/>
              </a:spcBef>
              <a:spcAft>
                <a:spcPts val="600"/>
              </a:spcAft>
              <a:defRPr/>
            </a:pPr>
            <a:r>
              <a:rPr lang="en-US" sz="1050" i="1" kern="0">
                <a:solidFill>
                  <a:srgbClr val="000000"/>
                </a:solidFill>
              </a:rPr>
              <a:t>IEC 62366-1: 2015</a:t>
            </a:r>
          </a:p>
        </p:txBody>
      </p:sp>
      <p:sp>
        <p:nvSpPr>
          <p:cNvPr id="50" name="Rectangle: Rounded Corners 16">
            <a:extLst>
              <a:ext uri="{FF2B5EF4-FFF2-40B4-BE49-F238E27FC236}">
                <a16:creationId xmlns:a16="http://schemas.microsoft.com/office/drawing/2014/main" id="{C0D14E0D-D665-5E4B-1E2B-2EA02B30DD0E}"/>
              </a:ext>
              <a:ext uri="{C183D7F6-B498-43B3-948B-1728B52AA6E4}">
                <adec:decorative xmlns:adec="http://schemas.microsoft.com/office/drawing/2017/decorative" val="1"/>
              </a:ext>
            </a:extLst>
          </p:cNvPr>
          <p:cNvSpPr/>
          <p:nvPr/>
        </p:nvSpPr>
        <p:spPr>
          <a:xfrm>
            <a:off x="7526460" y="1844663"/>
            <a:ext cx="4607515" cy="987792"/>
          </a:xfrm>
          <a:prstGeom prst="roundRect">
            <a:avLst>
              <a:gd name="adj" fmla="val 6766"/>
            </a:avLst>
          </a:prstGeom>
          <a:noFill/>
          <a:ln w="28575" cap="flat" cmpd="sng" algn="ctr">
            <a:solidFill>
              <a:srgbClr val="7030A0"/>
            </a:solidFill>
            <a:prstDash val="solid"/>
            <a:miter lim="800000"/>
          </a:ln>
          <a:effectLst/>
        </p:spPr>
        <p:txBody>
          <a:bodyPr rtlCol="0" anchor="ctr"/>
          <a:lstStyle/>
          <a:p>
            <a:pPr algn="ctr" defTabSz="914126">
              <a:defRPr/>
            </a:pPr>
            <a:endParaRPr lang="en-US" sz="1799" kern="0">
              <a:solidFill>
                <a:srgbClr val="FFFFFF"/>
              </a:solidFill>
              <a:latin typeface="Arial" panose="020B0604020202020204"/>
            </a:endParaRPr>
          </a:p>
        </p:txBody>
      </p:sp>
      <p:cxnSp>
        <p:nvCxnSpPr>
          <p:cNvPr id="51" name="Straight Connector 50">
            <a:extLst>
              <a:ext uri="{FF2B5EF4-FFF2-40B4-BE49-F238E27FC236}">
                <a16:creationId xmlns:a16="http://schemas.microsoft.com/office/drawing/2014/main" id="{C929F820-3749-38BB-7D5C-AA7640DB1234}"/>
              </a:ext>
              <a:ext uri="{C183D7F6-B498-43B3-948B-1728B52AA6E4}">
                <adec:decorative xmlns:adec="http://schemas.microsoft.com/office/drawing/2017/decorative" val="1"/>
              </a:ext>
            </a:extLst>
          </p:cNvPr>
          <p:cNvCxnSpPr>
            <a:cxnSpLocks/>
          </p:cNvCxnSpPr>
          <p:nvPr/>
        </p:nvCxnSpPr>
        <p:spPr>
          <a:xfrm>
            <a:off x="7526460" y="2832455"/>
            <a:ext cx="3056538" cy="2545628"/>
          </a:xfrm>
          <a:prstGeom prst="line">
            <a:avLst/>
          </a:prstGeom>
          <a:noFill/>
          <a:ln w="19050" cap="flat" cmpd="sng" algn="ctr">
            <a:solidFill>
              <a:srgbClr val="7030A0">
                <a:alpha val="50000"/>
              </a:srgbClr>
            </a:solidFill>
            <a:prstDash val="solid"/>
            <a:miter lim="800000"/>
          </a:ln>
          <a:effectLst/>
        </p:spPr>
      </p:cxnSp>
      <p:cxnSp>
        <p:nvCxnSpPr>
          <p:cNvPr id="52" name="Straight Connector 51">
            <a:extLst>
              <a:ext uri="{FF2B5EF4-FFF2-40B4-BE49-F238E27FC236}">
                <a16:creationId xmlns:a16="http://schemas.microsoft.com/office/drawing/2014/main" id="{93043418-254D-7165-C092-5BF3E6CBF5E0}"/>
              </a:ext>
              <a:ext uri="{C183D7F6-B498-43B3-948B-1728B52AA6E4}">
                <adec:decorative xmlns:adec="http://schemas.microsoft.com/office/drawing/2017/decorative" val="1"/>
              </a:ext>
            </a:extLst>
          </p:cNvPr>
          <p:cNvCxnSpPr>
            <a:cxnSpLocks/>
          </p:cNvCxnSpPr>
          <p:nvPr/>
        </p:nvCxnSpPr>
        <p:spPr>
          <a:xfrm flipH="1">
            <a:off x="11852545" y="2832455"/>
            <a:ext cx="281430" cy="2545628"/>
          </a:xfrm>
          <a:prstGeom prst="line">
            <a:avLst/>
          </a:prstGeom>
          <a:noFill/>
          <a:ln w="19050" cap="flat" cmpd="sng" algn="ctr">
            <a:solidFill>
              <a:srgbClr val="7030A0">
                <a:alpha val="50000"/>
              </a:srgbClr>
            </a:solidFill>
            <a:prstDash val="solid"/>
            <a:miter lim="800000"/>
          </a:ln>
          <a:effectLst/>
        </p:spPr>
      </p:cxnSp>
      <p:cxnSp>
        <p:nvCxnSpPr>
          <p:cNvPr id="53" name="Straight Connector 52">
            <a:extLst>
              <a:ext uri="{FF2B5EF4-FFF2-40B4-BE49-F238E27FC236}">
                <a16:creationId xmlns:a16="http://schemas.microsoft.com/office/drawing/2014/main" id="{CB0C67FB-4D54-2DCA-B7BF-8D1C291F4E81}"/>
              </a:ext>
              <a:ext uri="{C183D7F6-B498-43B3-948B-1728B52AA6E4}">
                <adec:decorative xmlns:adec="http://schemas.microsoft.com/office/drawing/2017/decorative" val="1"/>
              </a:ext>
            </a:extLst>
          </p:cNvPr>
          <p:cNvCxnSpPr>
            <a:cxnSpLocks/>
          </p:cNvCxnSpPr>
          <p:nvPr/>
        </p:nvCxnSpPr>
        <p:spPr>
          <a:xfrm>
            <a:off x="3066192" y="3712659"/>
            <a:ext cx="4752554" cy="369254"/>
          </a:xfrm>
          <a:prstGeom prst="line">
            <a:avLst/>
          </a:prstGeom>
          <a:noFill/>
          <a:ln w="19050" cap="flat" cmpd="sng" algn="ctr">
            <a:solidFill>
              <a:srgbClr val="009CDE">
                <a:alpha val="50000"/>
              </a:srgbClr>
            </a:solidFill>
            <a:prstDash val="solid"/>
            <a:miter lim="800000"/>
          </a:ln>
          <a:effectLst/>
        </p:spPr>
      </p:cxnSp>
      <p:cxnSp>
        <p:nvCxnSpPr>
          <p:cNvPr id="54" name="Straight Connector 53">
            <a:extLst>
              <a:ext uri="{FF2B5EF4-FFF2-40B4-BE49-F238E27FC236}">
                <a16:creationId xmlns:a16="http://schemas.microsoft.com/office/drawing/2014/main" id="{85ED13D2-2738-81D7-8285-549DE93E288F}"/>
              </a:ext>
              <a:ext uri="{C183D7F6-B498-43B3-948B-1728B52AA6E4}">
                <adec:decorative xmlns:adec="http://schemas.microsoft.com/office/drawing/2017/decorative" val="1"/>
              </a:ext>
            </a:extLst>
          </p:cNvPr>
          <p:cNvCxnSpPr>
            <a:cxnSpLocks/>
          </p:cNvCxnSpPr>
          <p:nvPr/>
        </p:nvCxnSpPr>
        <p:spPr>
          <a:xfrm flipV="1">
            <a:off x="3066192" y="4684777"/>
            <a:ext cx="4733814" cy="608258"/>
          </a:xfrm>
          <a:prstGeom prst="line">
            <a:avLst/>
          </a:prstGeom>
          <a:noFill/>
          <a:ln w="19050" cap="flat" cmpd="sng" algn="ctr">
            <a:solidFill>
              <a:srgbClr val="009CDE">
                <a:alpha val="50000"/>
              </a:srgbClr>
            </a:solidFill>
            <a:prstDash val="solid"/>
            <a:miter lim="800000"/>
          </a:ln>
          <a:effectLst/>
        </p:spPr>
      </p:cxnSp>
      <p:sp>
        <p:nvSpPr>
          <p:cNvPr id="45" name="TextBox 44">
            <a:extLst>
              <a:ext uri="{FF2B5EF4-FFF2-40B4-BE49-F238E27FC236}">
                <a16:creationId xmlns:a16="http://schemas.microsoft.com/office/drawing/2014/main" id="{F5799B52-58C6-27EC-DAEF-59AD819E5521}"/>
              </a:ext>
            </a:extLst>
          </p:cNvPr>
          <p:cNvSpPr txBox="1"/>
          <p:nvPr/>
        </p:nvSpPr>
        <p:spPr>
          <a:xfrm>
            <a:off x="6452506" y="6011839"/>
            <a:ext cx="6158404" cy="215388"/>
          </a:xfrm>
          <a:prstGeom prst="rect">
            <a:avLst/>
          </a:prstGeom>
          <a:noFill/>
        </p:spPr>
        <p:txBody>
          <a:bodyPr wrap="square">
            <a:spAutoFit/>
          </a:bodyPr>
          <a:lstStyle/>
          <a:p>
            <a:pPr defTabSz="914126">
              <a:defRPr/>
            </a:pPr>
            <a:r>
              <a:rPr lang="en-US" sz="800" i="1" kern="0">
                <a:solidFill>
                  <a:srgbClr val="000000"/>
                </a:solidFill>
              </a:rPr>
              <a:t>https://www.mckinsey.com/business-functions/quantumblack/our-insights/confronting-the-risks-of-artificial-intelligence</a:t>
            </a:r>
          </a:p>
        </p:txBody>
      </p:sp>
      <p:sp>
        <p:nvSpPr>
          <p:cNvPr id="6" name="TextBox 5">
            <a:extLst>
              <a:ext uri="{FF2B5EF4-FFF2-40B4-BE49-F238E27FC236}">
                <a16:creationId xmlns:a16="http://schemas.microsoft.com/office/drawing/2014/main" id="{4501FAD9-DE1A-5D99-E59B-ADFC69C6402F}"/>
              </a:ext>
            </a:extLst>
          </p:cNvPr>
          <p:cNvSpPr txBox="1"/>
          <p:nvPr/>
        </p:nvSpPr>
        <p:spPr>
          <a:xfrm>
            <a:off x="8280035" y="6526723"/>
            <a:ext cx="3853940" cy="246221"/>
          </a:xfrm>
          <a:prstGeom prst="rect">
            <a:avLst/>
          </a:prstGeom>
          <a:noFill/>
        </p:spPr>
        <p:txBody>
          <a:bodyPr wrap="none" rtlCol="0">
            <a:spAutoFit/>
          </a:bodyPr>
          <a:lstStyle/>
          <a:p>
            <a:r>
              <a:rPr lang="en-US" sz="1000" dirty="0"/>
              <a:t>Credit: Mayo Clinic Center for Digital Health AI Enablement Team</a:t>
            </a:r>
          </a:p>
        </p:txBody>
      </p:sp>
    </p:spTree>
    <p:extLst>
      <p:ext uri="{BB962C8B-B14F-4D97-AF65-F5344CB8AC3E}">
        <p14:creationId xmlns:p14="http://schemas.microsoft.com/office/powerpoint/2010/main" val="3140143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3A9E-51CC-52BE-6501-FDDAA476FD65}"/>
              </a:ext>
            </a:extLst>
          </p:cNvPr>
          <p:cNvSpPr>
            <a:spLocks noGrp="1"/>
          </p:cNvSpPr>
          <p:nvPr>
            <p:ph type="title"/>
          </p:nvPr>
        </p:nvSpPr>
        <p:spPr/>
        <p:txBody>
          <a:bodyPr/>
          <a:lstStyle/>
          <a:p>
            <a:r>
              <a:rPr lang="en-US" dirty="0"/>
              <a:t>Examples of AI Bias Sources </a:t>
            </a:r>
            <a:br>
              <a:rPr lang="en-US" dirty="0"/>
            </a:br>
            <a:r>
              <a:rPr lang="en-US" dirty="0"/>
              <a:t>(</a:t>
            </a:r>
            <a:r>
              <a:rPr lang="en-US" sz="2800" dirty="0"/>
              <a:t>non-exhaustive list</a:t>
            </a:r>
            <a:r>
              <a:rPr lang="en-US" dirty="0"/>
              <a:t>)</a:t>
            </a:r>
          </a:p>
        </p:txBody>
      </p:sp>
      <p:sp>
        <p:nvSpPr>
          <p:cNvPr id="3" name="Content Placeholder 2">
            <a:extLst>
              <a:ext uri="{FF2B5EF4-FFF2-40B4-BE49-F238E27FC236}">
                <a16:creationId xmlns:a16="http://schemas.microsoft.com/office/drawing/2014/main" id="{CE72648D-E770-DB2F-6D01-09C820C7056A}"/>
              </a:ext>
            </a:extLst>
          </p:cNvPr>
          <p:cNvSpPr>
            <a:spLocks noGrp="1"/>
          </p:cNvSpPr>
          <p:nvPr>
            <p:ph idx="1"/>
          </p:nvPr>
        </p:nvSpPr>
        <p:spPr>
          <a:xfrm>
            <a:off x="569626" y="1590674"/>
            <a:ext cx="11362544" cy="4389120"/>
          </a:xfrm>
        </p:spPr>
        <p:txBody>
          <a:bodyPr numCol="2"/>
          <a:lstStyle/>
          <a:p>
            <a:r>
              <a:rPr lang="en-US" sz="2000" dirty="0"/>
              <a:t>Biases in study inclusion criteria, e.g., using eGFR to select study participants </a:t>
            </a:r>
          </a:p>
          <a:p>
            <a:r>
              <a:rPr lang="en-US" sz="2000" dirty="0"/>
              <a:t>Study data collection biases (including misclassification of race/ethnicity) </a:t>
            </a:r>
          </a:p>
          <a:p>
            <a:r>
              <a:rPr lang="en-US" sz="2000" dirty="0"/>
              <a:t>Lack of representation / selection in the dataset </a:t>
            </a:r>
          </a:p>
          <a:p>
            <a:r>
              <a:rPr lang="en-US" sz="2000" dirty="0"/>
              <a:t>Missing data </a:t>
            </a:r>
          </a:p>
          <a:p>
            <a:r>
              <a:rPr lang="en-US" sz="2000" dirty="0"/>
              <a:t>Biases in imputed data </a:t>
            </a:r>
          </a:p>
          <a:p>
            <a:r>
              <a:rPr lang="en-US" sz="2000" dirty="0"/>
              <a:t>Biases in learning and training data </a:t>
            </a:r>
          </a:p>
          <a:p>
            <a:r>
              <a:rPr lang="en-US" sz="2000" dirty="0"/>
              <a:t>Collapsing race variables </a:t>
            </a:r>
          </a:p>
          <a:p>
            <a:r>
              <a:rPr lang="en-US" sz="2000" dirty="0"/>
              <a:t>Lack of reporting for methodological approach </a:t>
            </a:r>
          </a:p>
          <a:p>
            <a:r>
              <a:rPr lang="en-US" sz="2000" dirty="0"/>
              <a:t>Insufficient sample size</a:t>
            </a:r>
          </a:p>
          <a:p>
            <a:r>
              <a:rPr lang="en-US" sz="2000" dirty="0"/>
              <a:t>Labeling bias</a:t>
            </a:r>
          </a:p>
          <a:p>
            <a:r>
              <a:rPr lang="en-US" sz="2000" dirty="0"/>
              <a:t>Overfitting </a:t>
            </a:r>
          </a:p>
          <a:p>
            <a:r>
              <a:rPr lang="en-US" sz="2000" dirty="0"/>
              <a:t>Lack of reporting for methodological approach </a:t>
            </a:r>
          </a:p>
          <a:p>
            <a:r>
              <a:rPr lang="en-US" sz="2000" dirty="0"/>
              <a:t>Interpretation bias </a:t>
            </a:r>
          </a:p>
          <a:p>
            <a:r>
              <a:rPr lang="en-US" sz="2000" dirty="0"/>
              <a:t>Correlation bias</a:t>
            </a:r>
          </a:p>
          <a:p>
            <a:r>
              <a:rPr lang="en-US" sz="2000" dirty="0"/>
              <a:t>Training-validation data skew </a:t>
            </a:r>
          </a:p>
          <a:p>
            <a:r>
              <a:rPr lang="en-US" sz="2000" dirty="0"/>
              <a:t>Lack of external validation </a:t>
            </a:r>
          </a:p>
          <a:p>
            <a:r>
              <a:rPr lang="en-US" sz="2000" dirty="0"/>
              <a:t>Lack of performance assessments, such as calibration and discrimination </a:t>
            </a:r>
          </a:p>
          <a:p>
            <a:r>
              <a:rPr lang="en-US" sz="2000" dirty="0"/>
              <a:t>Lack of reporting for methodological approach</a:t>
            </a:r>
          </a:p>
          <a:p>
            <a:endParaRPr lang="en-US" sz="2000" dirty="0"/>
          </a:p>
          <a:p>
            <a:endParaRPr lang="en-US" sz="2000" dirty="0"/>
          </a:p>
        </p:txBody>
      </p:sp>
    </p:spTree>
    <p:extLst>
      <p:ext uri="{BB962C8B-B14F-4D97-AF65-F5344CB8AC3E}">
        <p14:creationId xmlns:p14="http://schemas.microsoft.com/office/powerpoint/2010/main" val="402243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03407-00DC-BFAB-1FF4-E1E79CB70E65}"/>
              </a:ext>
            </a:extLst>
          </p:cNvPr>
          <p:cNvSpPr>
            <a:spLocks noGrp="1"/>
          </p:cNvSpPr>
          <p:nvPr>
            <p:ph type="title"/>
          </p:nvPr>
        </p:nvSpPr>
        <p:spPr/>
        <p:txBody>
          <a:bodyPr/>
          <a:lstStyle/>
          <a:p>
            <a:r>
              <a:rPr lang="en-US" dirty="0"/>
              <a:t>Data Generation Bias Considerations</a:t>
            </a:r>
          </a:p>
        </p:txBody>
      </p:sp>
      <p:graphicFrame>
        <p:nvGraphicFramePr>
          <p:cNvPr id="4" name="Table 4">
            <a:extLst>
              <a:ext uri="{FF2B5EF4-FFF2-40B4-BE49-F238E27FC236}">
                <a16:creationId xmlns:a16="http://schemas.microsoft.com/office/drawing/2014/main" id="{F6A2C372-548C-1448-58A0-E478DB3740AD}"/>
              </a:ext>
            </a:extLst>
          </p:cNvPr>
          <p:cNvGraphicFramePr>
            <a:graphicFrameLocks noGrp="1"/>
          </p:cNvGraphicFramePr>
          <p:nvPr>
            <p:ph idx="1"/>
          </p:nvPr>
        </p:nvGraphicFramePr>
        <p:xfrm>
          <a:off x="771114" y="1410991"/>
          <a:ext cx="10646596" cy="4419600"/>
        </p:xfrm>
        <a:graphic>
          <a:graphicData uri="http://schemas.openxmlformats.org/drawingml/2006/table">
            <a:tbl>
              <a:tblPr firstRow="1" bandRow="1">
                <a:tableStyleId>{5C22544A-7EE6-4342-B048-85BDC9FD1C3A}</a:tableStyleId>
              </a:tblPr>
              <a:tblGrid>
                <a:gridCol w="2839991">
                  <a:extLst>
                    <a:ext uri="{9D8B030D-6E8A-4147-A177-3AD203B41FA5}">
                      <a16:colId xmlns:a16="http://schemas.microsoft.com/office/drawing/2014/main" val="3046449662"/>
                    </a:ext>
                  </a:extLst>
                </a:gridCol>
                <a:gridCol w="2483307">
                  <a:extLst>
                    <a:ext uri="{9D8B030D-6E8A-4147-A177-3AD203B41FA5}">
                      <a16:colId xmlns:a16="http://schemas.microsoft.com/office/drawing/2014/main" val="1825037030"/>
                    </a:ext>
                  </a:extLst>
                </a:gridCol>
                <a:gridCol w="2661649">
                  <a:extLst>
                    <a:ext uri="{9D8B030D-6E8A-4147-A177-3AD203B41FA5}">
                      <a16:colId xmlns:a16="http://schemas.microsoft.com/office/drawing/2014/main" val="2608973888"/>
                    </a:ext>
                  </a:extLst>
                </a:gridCol>
                <a:gridCol w="2661649">
                  <a:extLst>
                    <a:ext uri="{9D8B030D-6E8A-4147-A177-3AD203B41FA5}">
                      <a16:colId xmlns:a16="http://schemas.microsoft.com/office/drawing/2014/main" val="1302762837"/>
                    </a:ext>
                  </a:extLst>
                </a:gridCol>
              </a:tblGrid>
              <a:tr h="370840">
                <a:tc>
                  <a:txBody>
                    <a:bodyPr/>
                    <a:lstStyle/>
                    <a:p>
                      <a:r>
                        <a:rPr lang="en-US"/>
                        <a:t>Bias Type</a:t>
                      </a:r>
                    </a:p>
                  </a:txBody>
                  <a:tcPr/>
                </a:tc>
                <a:tc>
                  <a:txBody>
                    <a:bodyPr/>
                    <a:lstStyle/>
                    <a:p>
                      <a:r>
                        <a:rPr lang="en-US"/>
                        <a:t>Risk Description</a:t>
                      </a:r>
                    </a:p>
                  </a:txBody>
                  <a:tcPr/>
                </a:tc>
                <a:tc>
                  <a:txBody>
                    <a:bodyPr/>
                    <a:lstStyle/>
                    <a:p>
                      <a:r>
                        <a:rPr lang="en-US"/>
                        <a:t>Potential Mitigation</a:t>
                      </a:r>
                    </a:p>
                  </a:txBody>
                  <a:tcPr/>
                </a:tc>
                <a:tc>
                  <a:txBody>
                    <a:bodyPr/>
                    <a:lstStyle/>
                    <a:p>
                      <a:r>
                        <a:rPr lang="en-US"/>
                        <a:t>Resources</a:t>
                      </a:r>
                    </a:p>
                  </a:txBody>
                  <a:tcPr/>
                </a:tc>
                <a:extLst>
                  <a:ext uri="{0D108BD9-81ED-4DB2-BD59-A6C34878D82A}">
                    <a16:rowId xmlns:a16="http://schemas.microsoft.com/office/drawing/2014/main" val="1790823481"/>
                  </a:ext>
                </a:extLst>
              </a:tr>
              <a:tr h="370840">
                <a:tc>
                  <a:txBody>
                    <a:bodyPr/>
                    <a:lstStyle/>
                    <a:p>
                      <a:r>
                        <a:rPr lang="en-US" dirty="0">
                          <a:solidFill>
                            <a:schemeClr val="tx1"/>
                          </a:solidFill>
                        </a:rPr>
                        <a:t>Historical/preexisting</a:t>
                      </a:r>
                    </a:p>
                  </a:txBody>
                  <a:tcPr/>
                </a:tc>
                <a:tc>
                  <a:txBody>
                    <a:bodyPr/>
                    <a:lstStyle/>
                    <a:p>
                      <a:r>
                        <a:rPr lang="en-US">
                          <a:solidFill>
                            <a:schemeClr val="tx1"/>
                          </a:solidFill>
                        </a:rPr>
                        <a:t>Existing societal stereotypes reflected in datasets.</a:t>
                      </a:r>
                    </a:p>
                  </a:txBody>
                  <a:tcPr/>
                </a:tc>
                <a:tc>
                  <a:txBody>
                    <a:bodyPr/>
                    <a:lstStyle/>
                    <a:p>
                      <a:r>
                        <a:rPr lang="en-US">
                          <a:solidFill>
                            <a:schemeClr val="tx1"/>
                          </a:solidFill>
                        </a:rPr>
                        <a:t>Debiasing Variational Autoencoder</a:t>
                      </a:r>
                    </a:p>
                    <a:p>
                      <a:endParaRPr lang="en-US"/>
                    </a:p>
                    <a:p>
                      <a:endParaRPr lang="en-US"/>
                    </a:p>
                  </a:txBody>
                  <a:tcPr/>
                </a:tc>
                <a:tc>
                  <a:txBody>
                    <a:bodyPr/>
                    <a:lstStyle/>
                    <a:p>
                      <a:r>
                        <a:rPr lang="en-US" dirty="0" err="1">
                          <a:hlinkClick r:id="rId3"/>
                        </a:rPr>
                        <a:t>Amini</a:t>
                      </a:r>
                      <a:r>
                        <a:rPr lang="en-US" dirty="0">
                          <a:hlinkClick r:id="rId3"/>
                        </a:rPr>
                        <a:t> et al., 2019</a:t>
                      </a:r>
                      <a:endParaRPr lang="en-US" dirty="0"/>
                    </a:p>
                    <a:p>
                      <a:endParaRPr lang="en-US" dirty="0"/>
                    </a:p>
                  </a:txBody>
                  <a:tcPr/>
                </a:tc>
                <a:extLst>
                  <a:ext uri="{0D108BD9-81ED-4DB2-BD59-A6C34878D82A}">
                    <a16:rowId xmlns:a16="http://schemas.microsoft.com/office/drawing/2014/main" val="1238167603"/>
                  </a:ext>
                </a:extLst>
              </a:tr>
              <a:tr h="370840">
                <a:tc>
                  <a:txBody>
                    <a:bodyPr/>
                    <a:lstStyle/>
                    <a:p>
                      <a:r>
                        <a:rPr lang="en-US">
                          <a:solidFill>
                            <a:schemeClr val="tx1"/>
                          </a:solidFill>
                        </a:rPr>
                        <a:t>Representation</a:t>
                      </a:r>
                    </a:p>
                  </a:txBody>
                  <a:tcPr/>
                </a:tc>
                <a:tc>
                  <a:txBody>
                    <a:bodyPr/>
                    <a:lstStyle/>
                    <a:p>
                      <a:r>
                        <a:rPr lang="en-US" sz="1900" b="0" i="0" kern="1200">
                          <a:solidFill>
                            <a:schemeClr val="tx1"/>
                          </a:solidFill>
                          <a:effectLst/>
                          <a:latin typeface="+mn-lt"/>
                          <a:ea typeface="+mn-ea"/>
                          <a:cs typeface="+mn-cs"/>
                        </a:rPr>
                        <a:t>Nonrepresentative data for population leading to systematic errors in ML model predictions.</a:t>
                      </a:r>
                      <a:endParaRPr lang="en-US">
                        <a:solidFill>
                          <a:schemeClr val="tx1"/>
                        </a:solidFill>
                      </a:endParaRPr>
                    </a:p>
                  </a:txBody>
                  <a:tcPr/>
                </a:tc>
                <a:tc>
                  <a:txBody>
                    <a:bodyPr/>
                    <a:lstStyle/>
                    <a:p>
                      <a:r>
                        <a:rPr lang="en-US">
                          <a:solidFill>
                            <a:schemeClr val="tx1"/>
                          </a:solidFill>
                        </a:rPr>
                        <a:t>Targeted data augmentation</a:t>
                      </a:r>
                    </a:p>
                  </a:txBody>
                  <a:tcPr/>
                </a:tc>
                <a:tc>
                  <a:txBody>
                    <a:bodyPr/>
                    <a:lstStyle/>
                    <a:p>
                      <a:r>
                        <a:rPr lang="en-US">
                          <a:solidFill>
                            <a:schemeClr val="tx1"/>
                          </a:solidFill>
                          <a:hlinkClick r:id="rId4"/>
                        </a:rPr>
                        <a:t>Sontag &amp; </a:t>
                      </a:r>
                      <a:r>
                        <a:rPr lang="en-US" err="1">
                          <a:solidFill>
                            <a:schemeClr val="tx1"/>
                          </a:solidFill>
                          <a:hlinkClick r:id="rId4"/>
                        </a:rPr>
                        <a:t>Johanssen</a:t>
                      </a:r>
                      <a:r>
                        <a:rPr lang="en-US">
                          <a:solidFill>
                            <a:schemeClr val="tx1"/>
                          </a:solidFill>
                          <a:hlinkClick r:id="rId4"/>
                        </a:rPr>
                        <a:t>, 2018</a:t>
                      </a:r>
                      <a:endParaRPr lang="en-US">
                        <a:solidFill>
                          <a:schemeClr val="tx1"/>
                        </a:solidFill>
                      </a:endParaRPr>
                    </a:p>
                  </a:txBody>
                  <a:tcPr/>
                </a:tc>
                <a:extLst>
                  <a:ext uri="{0D108BD9-81ED-4DB2-BD59-A6C34878D82A}">
                    <a16:rowId xmlns:a16="http://schemas.microsoft.com/office/drawing/2014/main" val="2323718833"/>
                  </a:ext>
                </a:extLst>
              </a:tr>
              <a:tr h="370840">
                <a:tc>
                  <a:txBody>
                    <a:bodyPr/>
                    <a:lstStyle/>
                    <a:p>
                      <a:r>
                        <a:rPr lang="en-US">
                          <a:solidFill>
                            <a:schemeClr val="tx1"/>
                          </a:solidFill>
                        </a:rPr>
                        <a:t>Measurement/cognitive</a:t>
                      </a:r>
                    </a:p>
                  </a:txBody>
                  <a:tcPr/>
                </a:tc>
                <a:tc>
                  <a:txBody>
                    <a:bodyPr/>
                    <a:lstStyle/>
                    <a:p>
                      <a:r>
                        <a:rPr lang="en-US" sz="1900" b="0" i="0" kern="1200">
                          <a:solidFill>
                            <a:schemeClr val="tx1"/>
                          </a:solidFill>
                          <a:effectLst/>
                          <a:latin typeface="+mn-lt"/>
                          <a:ea typeface="+mn-ea"/>
                          <a:cs typeface="+mn-cs"/>
                        </a:rPr>
                        <a:t>Chosen features and labels are imperfect proxies for the real variables of interest</a:t>
                      </a:r>
                      <a:endParaRPr lang="en-US">
                        <a:solidFill>
                          <a:schemeClr val="tx1"/>
                        </a:solidFill>
                      </a:endParaRPr>
                    </a:p>
                  </a:txBody>
                  <a:tcPr/>
                </a:tc>
                <a:tc>
                  <a:txBody>
                    <a:bodyPr/>
                    <a:lstStyle/>
                    <a:p>
                      <a:r>
                        <a:rPr lang="en-US">
                          <a:solidFill>
                            <a:schemeClr val="tx1"/>
                          </a:solidFill>
                        </a:rPr>
                        <a:t>Exchanging with domain experts about features</a:t>
                      </a:r>
                    </a:p>
                  </a:txBody>
                  <a:tcPr/>
                </a:tc>
                <a:tc>
                  <a:txBody>
                    <a:bodyPr/>
                    <a:lstStyle/>
                    <a:p>
                      <a:r>
                        <a:rPr lang="en-US" dirty="0">
                          <a:hlinkClick r:id="rId5"/>
                        </a:rPr>
                        <a:t>Baer 2019</a:t>
                      </a:r>
                      <a:endParaRPr lang="en-US" dirty="0"/>
                    </a:p>
                  </a:txBody>
                  <a:tcPr/>
                </a:tc>
                <a:extLst>
                  <a:ext uri="{0D108BD9-81ED-4DB2-BD59-A6C34878D82A}">
                    <a16:rowId xmlns:a16="http://schemas.microsoft.com/office/drawing/2014/main" val="693279934"/>
                  </a:ext>
                </a:extLst>
              </a:tr>
            </a:tbl>
          </a:graphicData>
        </a:graphic>
      </p:graphicFrame>
      <p:sp>
        <p:nvSpPr>
          <p:cNvPr id="3" name="Rectangle 2">
            <a:extLst>
              <a:ext uri="{FF2B5EF4-FFF2-40B4-BE49-F238E27FC236}">
                <a16:creationId xmlns:a16="http://schemas.microsoft.com/office/drawing/2014/main" id="{BA879B58-7486-F5E1-3CDD-7EB21A39D16A}"/>
              </a:ext>
              <a:ext uri="{C183D7F6-B498-43B3-948B-1728B52AA6E4}">
                <adec:decorative xmlns:adec="http://schemas.microsoft.com/office/drawing/2017/decorative" val="1"/>
              </a:ext>
            </a:extLst>
          </p:cNvPr>
          <p:cNvSpPr/>
          <p:nvPr/>
        </p:nvSpPr>
        <p:spPr>
          <a:xfrm>
            <a:off x="8792308" y="6460925"/>
            <a:ext cx="3396517" cy="397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709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5E07E-8C58-7522-6BC8-09610C40F942}"/>
              </a:ext>
            </a:extLst>
          </p:cNvPr>
          <p:cNvSpPr>
            <a:spLocks noGrp="1"/>
          </p:cNvSpPr>
          <p:nvPr>
            <p:ph type="title"/>
          </p:nvPr>
        </p:nvSpPr>
        <p:spPr>
          <a:xfrm>
            <a:off x="973138" y="536575"/>
            <a:ext cx="10610268" cy="587375"/>
          </a:xfrm>
        </p:spPr>
        <p:txBody>
          <a:bodyPr/>
          <a:lstStyle/>
          <a:p>
            <a:r>
              <a:rPr lang="en-US" sz="2800"/>
              <a:t>Model Building and Implementation Bias Considerations</a:t>
            </a:r>
          </a:p>
        </p:txBody>
      </p:sp>
      <p:sp>
        <p:nvSpPr>
          <p:cNvPr id="3" name="Content Placeholder 2">
            <a:extLst>
              <a:ext uri="{FF2B5EF4-FFF2-40B4-BE49-F238E27FC236}">
                <a16:creationId xmlns:a16="http://schemas.microsoft.com/office/drawing/2014/main" id="{1BC13815-A999-6E3E-D1B1-9810A7257FB1}"/>
              </a:ext>
              <a:ext uri="{C183D7F6-B498-43B3-948B-1728B52AA6E4}">
                <adec:decorative xmlns:adec="http://schemas.microsoft.com/office/drawing/2017/decorative" val="1"/>
              </a:ext>
            </a:extLst>
          </p:cNvPr>
          <p:cNvSpPr>
            <a:spLocks noGrp="1"/>
          </p:cNvSpPr>
          <p:nvPr>
            <p:ph idx="1"/>
          </p:nvPr>
        </p:nvSpPr>
        <p:spPr>
          <a:xfrm>
            <a:off x="973138" y="1590674"/>
            <a:ext cx="10610268" cy="4389120"/>
          </a:xfrm>
        </p:spPr>
        <p:txBody>
          <a:bodyPr/>
          <a:lstStyle/>
          <a:p>
            <a:endParaRPr lang="en-US" sz="2000"/>
          </a:p>
        </p:txBody>
      </p:sp>
      <p:graphicFrame>
        <p:nvGraphicFramePr>
          <p:cNvPr id="4" name="Table 4">
            <a:extLst>
              <a:ext uri="{FF2B5EF4-FFF2-40B4-BE49-F238E27FC236}">
                <a16:creationId xmlns:a16="http://schemas.microsoft.com/office/drawing/2014/main" id="{E904FE47-E0DA-643B-3E5A-536F10801499}"/>
              </a:ext>
            </a:extLst>
          </p:cNvPr>
          <p:cNvGraphicFramePr>
            <a:graphicFrameLocks/>
          </p:cNvGraphicFramePr>
          <p:nvPr/>
        </p:nvGraphicFramePr>
        <p:xfrm>
          <a:off x="381658" y="1520825"/>
          <a:ext cx="11425507" cy="4800600"/>
        </p:xfrm>
        <a:graphic>
          <a:graphicData uri="http://schemas.openxmlformats.org/drawingml/2006/table">
            <a:tbl>
              <a:tblPr firstRow="1" bandRow="1">
                <a:tableStyleId>{5C22544A-7EE6-4342-B048-85BDC9FD1C3A}</a:tableStyleId>
              </a:tblPr>
              <a:tblGrid>
                <a:gridCol w="1711631">
                  <a:extLst>
                    <a:ext uri="{9D8B030D-6E8A-4147-A177-3AD203B41FA5}">
                      <a16:colId xmlns:a16="http://schemas.microsoft.com/office/drawing/2014/main" val="3046449662"/>
                    </a:ext>
                  </a:extLst>
                </a:gridCol>
                <a:gridCol w="4001122">
                  <a:extLst>
                    <a:ext uri="{9D8B030D-6E8A-4147-A177-3AD203B41FA5}">
                      <a16:colId xmlns:a16="http://schemas.microsoft.com/office/drawing/2014/main" val="1825037030"/>
                    </a:ext>
                  </a:extLst>
                </a:gridCol>
                <a:gridCol w="2856377">
                  <a:extLst>
                    <a:ext uri="{9D8B030D-6E8A-4147-A177-3AD203B41FA5}">
                      <a16:colId xmlns:a16="http://schemas.microsoft.com/office/drawing/2014/main" val="2608973888"/>
                    </a:ext>
                  </a:extLst>
                </a:gridCol>
                <a:gridCol w="2856377">
                  <a:extLst>
                    <a:ext uri="{9D8B030D-6E8A-4147-A177-3AD203B41FA5}">
                      <a16:colId xmlns:a16="http://schemas.microsoft.com/office/drawing/2014/main" val="1302762837"/>
                    </a:ext>
                  </a:extLst>
                </a:gridCol>
              </a:tblGrid>
              <a:tr h="362101">
                <a:tc>
                  <a:txBody>
                    <a:bodyPr/>
                    <a:lstStyle/>
                    <a:p>
                      <a:r>
                        <a:rPr lang="en-US"/>
                        <a:t>Bias Type</a:t>
                      </a:r>
                    </a:p>
                  </a:txBody>
                  <a:tcPr/>
                </a:tc>
                <a:tc>
                  <a:txBody>
                    <a:bodyPr/>
                    <a:lstStyle/>
                    <a:p>
                      <a:r>
                        <a:rPr lang="en-US"/>
                        <a:t>Risk Description</a:t>
                      </a:r>
                    </a:p>
                  </a:txBody>
                  <a:tcPr/>
                </a:tc>
                <a:tc>
                  <a:txBody>
                    <a:bodyPr/>
                    <a:lstStyle/>
                    <a:p>
                      <a:r>
                        <a:rPr lang="en-US"/>
                        <a:t>Potential Mitigation</a:t>
                      </a:r>
                    </a:p>
                  </a:txBody>
                  <a:tcPr/>
                </a:tc>
                <a:tc>
                  <a:txBody>
                    <a:bodyPr/>
                    <a:lstStyle/>
                    <a:p>
                      <a:r>
                        <a:rPr lang="en-US"/>
                        <a:t>Resources</a:t>
                      </a:r>
                    </a:p>
                  </a:txBody>
                  <a:tcPr/>
                </a:tc>
                <a:extLst>
                  <a:ext uri="{0D108BD9-81ED-4DB2-BD59-A6C34878D82A}">
                    <a16:rowId xmlns:a16="http://schemas.microsoft.com/office/drawing/2014/main" val="1790823481"/>
                  </a:ext>
                </a:extLst>
              </a:tr>
              <a:tr h="637298">
                <a:tc>
                  <a:txBody>
                    <a:bodyPr/>
                    <a:lstStyle/>
                    <a:p>
                      <a:r>
                        <a:rPr lang="en-US">
                          <a:solidFill>
                            <a:schemeClr val="tx1"/>
                          </a:solidFill>
                        </a:rPr>
                        <a:t>Learning</a:t>
                      </a:r>
                    </a:p>
                  </a:txBody>
                  <a:tcPr/>
                </a:tc>
                <a:tc>
                  <a:txBody>
                    <a:bodyPr/>
                    <a:lstStyle/>
                    <a:p>
                      <a:r>
                        <a:rPr lang="en-US">
                          <a:solidFill>
                            <a:schemeClr val="tx1"/>
                          </a:solidFill>
                        </a:rPr>
                        <a:t>Amplification of performance disparities</a:t>
                      </a:r>
                    </a:p>
                  </a:txBody>
                  <a:tcPr/>
                </a:tc>
                <a:tc>
                  <a:txBody>
                    <a:bodyPr/>
                    <a:lstStyle/>
                    <a:p>
                      <a:r>
                        <a:rPr lang="en-US">
                          <a:solidFill>
                            <a:schemeClr val="tx1"/>
                          </a:solidFill>
                        </a:rPr>
                        <a:t>Reevaluate model design choices</a:t>
                      </a:r>
                    </a:p>
                  </a:txBody>
                  <a:tcPr/>
                </a:tc>
                <a:tc>
                  <a:txBody>
                    <a:bodyPr/>
                    <a:lstStyle/>
                    <a:p>
                      <a:r>
                        <a:rPr lang="en-US">
                          <a:hlinkClick r:id="rId3"/>
                        </a:rPr>
                        <a:t>Hooker, 2021</a:t>
                      </a:r>
                      <a:endParaRPr lang="en-US"/>
                    </a:p>
                  </a:txBody>
                  <a:tcPr/>
                </a:tc>
                <a:extLst>
                  <a:ext uri="{0D108BD9-81ED-4DB2-BD59-A6C34878D82A}">
                    <a16:rowId xmlns:a16="http://schemas.microsoft.com/office/drawing/2014/main" val="1238167603"/>
                  </a:ext>
                </a:extLst>
              </a:tr>
              <a:tr h="912495">
                <a:tc>
                  <a:txBody>
                    <a:bodyPr/>
                    <a:lstStyle/>
                    <a:p>
                      <a:r>
                        <a:rPr lang="en-US">
                          <a:solidFill>
                            <a:schemeClr val="tx1"/>
                          </a:solidFill>
                        </a:rPr>
                        <a:t>Aggregation</a:t>
                      </a:r>
                    </a:p>
                  </a:txBody>
                  <a:tcPr/>
                </a:tc>
                <a:tc>
                  <a:txBody>
                    <a:bodyPr/>
                    <a:lstStyle/>
                    <a:p>
                      <a:r>
                        <a:rPr lang="en-US">
                          <a:solidFill>
                            <a:schemeClr val="tx1"/>
                          </a:solidFill>
                        </a:rPr>
                        <a:t>Incorrect assumption that mapping from inputs to labels is consistent across subsets of the data. </a:t>
                      </a:r>
                    </a:p>
                  </a:txBody>
                  <a:tcPr/>
                </a:tc>
                <a:tc>
                  <a:txBody>
                    <a:bodyPr/>
                    <a:lstStyle/>
                    <a:p>
                      <a:r>
                        <a:rPr lang="en-US">
                          <a:solidFill>
                            <a:schemeClr val="tx1"/>
                          </a:solidFill>
                        </a:rPr>
                        <a:t>Coupled Learning Methods</a:t>
                      </a:r>
                    </a:p>
                  </a:txBody>
                  <a:tcPr/>
                </a:tc>
                <a:tc>
                  <a:txBody>
                    <a:bodyPr/>
                    <a:lstStyle/>
                    <a:p>
                      <a:r>
                        <a:rPr lang="en-US" err="1">
                          <a:hlinkClick r:id="rId4"/>
                        </a:rPr>
                        <a:t>Dwork</a:t>
                      </a:r>
                      <a:r>
                        <a:rPr lang="en-US">
                          <a:hlinkClick r:id="rId4"/>
                        </a:rPr>
                        <a:t> et al., 2018</a:t>
                      </a:r>
                      <a:endParaRPr lang="en-US"/>
                    </a:p>
                  </a:txBody>
                  <a:tcPr/>
                </a:tc>
                <a:extLst>
                  <a:ext uri="{0D108BD9-81ED-4DB2-BD59-A6C34878D82A}">
                    <a16:rowId xmlns:a16="http://schemas.microsoft.com/office/drawing/2014/main" val="2323718833"/>
                  </a:ext>
                </a:extLst>
              </a:tr>
              <a:tr h="1462889">
                <a:tc>
                  <a:txBody>
                    <a:bodyPr/>
                    <a:lstStyle/>
                    <a:p>
                      <a:r>
                        <a:rPr lang="en-US">
                          <a:solidFill>
                            <a:schemeClr val="tx1"/>
                          </a:solidFill>
                        </a:rPr>
                        <a:t>Evaluation</a:t>
                      </a:r>
                    </a:p>
                  </a:txBody>
                  <a:tcPr/>
                </a:tc>
                <a:tc>
                  <a:txBody>
                    <a:bodyPr/>
                    <a:lstStyle/>
                    <a:p>
                      <a:r>
                        <a:rPr lang="en-US" sz="1900" b="0" i="0" kern="1200">
                          <a:solidFill>
                            <a:schemeClr val="tx1"/>
                          </a:solidFill>
                          <a:effectLst/>
                          <a:latin typeface="+mn-lt"/>
                          <a:ea typeface="+mn-ea"/>
                          <a:cs typeface="+mn-cs"/>
                        </a:rPr>
                        <a:t>A non-representative testing population or inappropriate performance metrics are used to evaluate the ML model.</a:t>
                      </a:r>
                      <a:endParaRPr lang="en-US">
                        <a:solidFill>
                          <a:schemeClr val="tx1"/>
                        </a:solidFill>
                      </a:endParaRPr>
                    </a:p>
                  </a:txBody>
                  <a:tcPr/>
                </a:tc>
                <a:tc>
                  <a:txBody>
                    <a:bodyPr/>
                    <a:lstStyle/>
                    <a:p>
                      <a:r>
                        <a:rPr lang="en-US">
                          <a:solidFill>
                            <a:schemeClr val="tx1"/>
                          </a:solidFill>
                        </a:rPr>
                        <a:t>Representativeness of Benchmark Dataset</a:t>
                      </a:r>
                    </a:p>
                    <a:p>
                      <a:endParaRPr lang="en-US"/>
                    </a:p>
                    <a:p>
                      <a:endParaRPr lang="en-US">
                        <a:solidFill>
                          <a:schemeClr val="tx1"/>
                        </a:solidFill>
                      </a:endParaRPr>
                    </a:p>
                    <a:p>
                      <a:r>
                        <a:rPr lang="en-US">
                          <a:solidFill>
                            <a:schemeClr val="tx1"/>
                          </a:solidFill>
                        </a:rPr>
                        <a:t>Subgroup Validity</a:t>
                      </a:r>
                    </a:p>
                  </a:txBody>
                  <a:tcPr/>
                </a:tc>
                <a:tc>
                  <a:txBody>
                    <a:bodyPr/>
                    <a:lstStyle/>
                    <a:p>
                      <a:r>
                        <a:rPr lang="en-US">
                          <a:solidFill>
                            <a:schemeClr val="tx1"/>
                          </a:solidFill>
                          <a:hlinkClick r:id="rId5"/>
                        </a:rPr>
                        <a:t>Ryu et al., 2017</a:t>
                      </a:r>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r>
                        <a:rPr lang="en-US">
                          <a:solidFill>
                            <a:schemeClr val="tx1"/>
                          </a:solidFill>
                          <a:hlinkClick r:id="rId6"/>
                        </a:rPr>
                        <a:t>Suresh &amp; </a:t>
                      </a:r>
                      <a:r>
                        <a:rPr lang="en-US" err="1">
                          <a:solidFill>
                            <a:schemeClr val="tx1"/>
                          </a:solidFill>
                          <a:hlinkClick r:id="rId6"/>
                        </a:rPr>
                        <a:t>Guttag</a:t>
                      </a:r>
                      <a:r>
                        <a:rPr lang="en-US">
                          <a:solidFill>
                            <a:schemeClr val="tx1"/>
                          </a:solidFill>
                          <a:hlinkClick r:id="rId6"/>
                        </a:rPr>
                        <a:t>, 2019</a:t>
                      </a:r>
                      <a:endParaRPr lang="en-US">
                        <a:solidFill>
                          <a:schemeClr val="tx1"/>
                        </a:solidFill>
                      </a:endParaRPr>
                    </a:p>
                  </a:txBody>
                  <a:tcPr/>
                </a:tc>
                <a:extLst>
                  <a:ext uri="{0D108BD9-81ED-4DB2-BD59-A6C34878D82A}">
                    <a16:rowId xmlns:a16="http://schemas.microsoft.com/office/drawing/2014/main" val="693279934"/>
                  </a:ext>
                </a:extLst>
              </a:tr>
              <a:tr h="1187692">
                <a:tc>
                  <a:txBody>
                    <a:bodyPr/>
                    <a:lstStyle/>
                    <a:p>
                      <a:r>
                        <a:rPr lang="en-US">
                          <a:solidFill>
                            <a:schemeClr val="tx1"/>
                          </a:solidFill>
                        </a:rPr>
                        <a:t>Deployment</a:t>
                      </a:r>
                    </a:p>
                  </a:txBody>
                  <a:tcPr/>
                </a:tc>
                <a:tc>
                  <a:txBody>
                    <a:bodyPr/>
                    <a:lstStyle/>
                    <a:p>
                      <a:r>
                        <a:rPr lang="en-US" sz="1900" b="0" i="0" kern="1200">
                          <a:solidFill>
                            <a:schemeClr val="tx1"/>
                          </a:solidFill>
                          <a:effectLst/>
                          <a:latin typeface="+mn-lt"/>
                          <a:ea typeface="+mn-ea"/>
                          <a:cs typeface="+mn-cs"/>
                        </a:rPr>
                        <a:t>The ML model is used and interpreted in a different context than it was built for.</a:t>
                      </a:r>
                      <a:endParaRPr lang="en-US">
                        <a:solidFill>
                          <a:schemeClr val="tx1"/>
                        </a:solidFill>
                      </a:endParaRPr>
                    </a:p>
                  </a:txBody>
                  <a:tcPr/>
                </a:tc>
                <a:tc>
                  <a:txBody>
                    <a:bodyPr/>
                    <a:lstStyle/>
                    <a:p>
                      <a:r>
                        <a:rPr lang="en-US">
                          <a:solidFill>
                            <a:schemeClr val="tx1"/>
                          </a:solidFill>
                        </a:rPr>
                        <a:t>Holistic Evaluation</a:t>
                      </a:r>
                    </a:p>
                    <a:p>
                      <a:endParaRPr lang="en-US">
                        <a:solidFill>
                          <a:schemeClr val="tx1"/>
                        </a:solidFill>
                      </a:endParaRPr>
                    </a:p>
                    <a:p>
                      <a:r>
                        <a:rPr lang="en-US">
                          <a:solidFill>
                            <a:schemeClr val="tx1"/>
                          </a:solidFill>
                        </a:rPr>
                        <a:t>Monitoring Plan &amp; Human Supervision</a:t>
                      </a:r>
                    </a:p>
                  </a:txBody>
                  <a:tcPr/>
                </a:tc>
                <a:tc>
                  <a:txBody>
                    <a:bodyPr/>
                    <a:lstStyle/>
                    <a:p>
                      <a:r>
                        <a:rPr lang="en-US" dirty="0" err="1">
                          <a:solidFill>
                            <a:schemeClr val="tx1"/>
                          </a:solidFill>
                          <a:hlinkClick r:id="rId7"/>
                        </a:rPr>
                        <a:t>Estiri</a:t>
                      </a:r>
                      <a:r>
                        <a:rPr lang="en-US" dirty="0">
                          <a:solidFill>
                            <a:schemeClr val="tx1"/>
                          </a:solidFill>
                          <a:hlinkClick r:id="rId7"/>
                        </a:rPr>
                        <a:t> et al., 2022</a:t>
                      </a:r>
                      <a:endParaRPr lang="en-US" dirty="0">
                        <a:solidFill>
                          <a:schemeClr val="tx1"/>
                        </a:solidFill>
                      </a:endParaRPr>
                    </a:p>
                    <a:p>
                      <a:endParaRPr lang="en-US" dirty="0">
                        <a:solidFill>
                          <a:schemeClr val="tx1"/>
                        </a:solidFill>
                      </a:endParaRPr>
                    </a:p>
                    <a:p>
                      <a:r>
                        <a:rPr lang="en-US" dirty="0" err="1">
                          <a:solidFill>
                            <a:schemeClr val="tx1"/>
                          </a:solidFill>
                          <a:hlinkClick r:id="rId8"/>
                        </a:rPr>
                        <a:t>Giffen</a:t>
                      </a:r>
                      <a:r>
                        <a:rPr lang="en-US" dirty="0">
                          <a:solidFill>
                            <a:schemeClr val="tx1"/>
                          </a:solidFill>
                          <a:hlinkClick r:id="rId8"/>
                        </a:rPr>
                        <a:t> et al., 2022</a:t>
                      </a:r>
                      <a:endParaRPr lang="en-US" dirty="0">
                        <a:solidFill>
                          <a:schemeClr val="tx1"/>
                        </a:solidFill>
                      </a:endParaRPr>
                    </a:p>
                  </a:txBody>
                  <a:tcPr/>
                </a:tc>
                <a:extLst>
                  <a:ext uri="{0D108BD9-81ED-4DB2-BD59-A6C34878D82A}">
                    <a16:rowId xmlns:a16="http://schemas.microsoft.com/office/drawing/2014/main" val="1860651943"/>
                  </a:ext>
                </a:extLst>
              </a:tr>
            </a:tbl>
          </a:graphicData>
        </a:graphic>
      </p:graphicFrame>
      <p:sp>
        <p:nvSpPr>
          <p:cNvPr id="5" name="Rectangle 4">
            <a:extLst>
              <a:ext uri="{FF2B5EF4-FFF2-40B4-BE49-F238E27FC236}">
                <a16:creationId xmlns:a16="http://schemas.microsoft.com/office/drawing/2014/main" id="{CD5E6E47-2B8E-02EC-55E8-17D7BF27E45B}"/>
              </a:ext>
              <a:ext uri="{C183D7F6-B498-43B3-948B-1728B52AA6E4}">
                <adec:decorative xmlns:adec="http://schemas.microsoft.com/office/drawing/2017/decorative" val="1"/>
              </a:ext>
            </a:extLst>
          </p:cNvPr>
          <p:cNvSpPr/>
          <p:nvPr/>
        </p:nvSpPr>
        <p:spPr>
          <a:xfrm>
            <a:off x="8792308" y="6460925"/>
            <a:ext cx="3396517" cy="397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124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0A2E-3DBB-020B-053B-D6FC40612753}"/>
              </a:ext>
            </a:extLst>
          </p:cNvPr>
          <p:cNvSpPr>
            <a:spLocks noGrp="1"/>
          </p:cNvSpPr>
          <p:nvPr>
            <p:ph type="title"/>
          </p:nvPr>
        </p:nvSpPr>
        <p:spPr/>
        <p:txBody>
          <a:bodyPr/>
          <a:lstStyle/>
          <a:p>
            <a:r>
              <a:rPr lang="en-US"/>
              <a:t>Enterprise AI Translation Advisory Board</a:t>
            </a:r>
          </a:p>
        </p:txBody>
      </p:sp>
      <p:sp>
        <p:nvSpPr>
          <p:cNvPr id="3" name="Content Placeholder 2">
            <a:extLst>
              <a:ext uri="{FF2B5EF4-FFF2-40B4-BE49-F238E27FC236}">
                <a16:creationId xmlns:a16="http://schemas.microsoft.com/office/drawing/2014/main" id="{94FFD15F-9B30-404F-1601-C494BD3C2959}"/>
              </a:ext>
            </a:extLst>
          </p:cNvPr>
          <p:cNvSpPr>
            <a:spLocks noGrp="1"/>
          </p:cNvSpPr>
          <p:nvPr>
            <p:ph idx="1"/>
          </p:nvPr>
        </p:nvSpPr>
        <p:spPr>
          <a:xfrm>
            <a:off x="973138" y="1590674"/>
            <a:ext cx="10350182" cy="4389120"/>
          </a:xfrm>
        </p:spPr>
        <p:txBody>
          <a:bodyPr anchor="ctr"/>
          <a:lstStyle/>
          <a:p>
            <a:pPr marL="0" indent="0" fontAlgn="base">
              <a:buNone/>
            </a:pPr>
            <a:r>
              <a:rPr lang="en-US" sz="2000" b="1"/>
              <a:t>Objective &amp; Scope</a:t>
            </a:r>
            <a:r>
              <a:rPr lang="en-US" sz="2000"/>
              <a:t> </a:t>
            </a:r>
          </a:p>
          <a:p>
            <a:pPr fontAlgn="base"/>
            <a:r>
              <a:rPr lang="en-US" sz="2000"/>
              <a:t>Develop and deploy meaningful AI models into the Mayo Clinic Practice by streamlining organizational processes to assess the implementation/integration of all AI models into the clinical workflow. </a:t>
            </a:r>
            <a:endParaRPr lang="en-US" sz="2000">
              <a:cs typeface="Arial"/>
            </a:endParaRPr>
          </a:p>
          <a:p>
            <a:pPr lvl="1" fontAlgn="base"/>
            <a:r>
              <a:rPr lang="en-US" sz="2000"/>
              <a:t>To meet this objective, we have formed an easily accessible multidisciplinary advisory group of experts to:</a:t>
            </a:r>
            <a:br>
              <a:rPr lang="en-US" sz="2000"/>
            </a:br>
            <a:r>
              <a:rPr lang="en-US" sz="2000"/>
              <a:t>	a) assess the feasibility of AI to solve the problem (right fit)</a:t>
            </a:r>
            <a:br>
              <a:rPr lang="en-US" sz="2000"/>
            </a:br>
            <a:r>
              <a:rPr lang="en-US" sz="2000"/>
              <a:t>	b) assess the risk of patient harm, clinical benefit, and cost/return on investment</a:t>
            </a:r>
            <a:br>
              <a:rPr lang="en-US" sz="2000"/>
            </a:br>
            <a:r>
              <a:rPr lang="en-US" sz="2000"/>
              <a:t>	c) assess the technical and operational feasibility of proposed AI solution</a:t>
            </a:r>
            <a:br>
              <a:rPr lang="en-US" sz="2000"/>
            </a:br>
            <a:r>
              <a:rPr lang="en-US" sz="2000"/>
              <a:t>	d) guide the implementation of AI including appropriate approvals within Mayo Clinic</a:t>
            </a:r>
          </a:p>
          <a:p>
            <a:endParaRPr lang="en-US" sz="2000"/>
          </a:p>
        </p:txBody>
      </p:sp>
      <p:sp>
        <p:nvSpPr>
          <p:cNvPr id="4" name="TextBox 3">
            <a:extLst>
              <a:ext uri="{FF2B5EF4-FFF2-40B4-BE49-F238E27FC236}">
                <a16:creationId xmlns:a16="http://schemas.microsoft.com/office/drawing/2014/main" id="{FE7EE4F3-6EF0-9859-3EC1-7D135AC4E421}"/>
              </a:ext>
            </a:extLst>
          </p:cNvPr>
          <p:cNvSpPr txBox="1"/>
          <p:nvPr/>
        </p:nvSpPr>
        <p:spPr>
          <a:xfrm>
            <a:off x="168596" y="6333461"/>
            <a:ext cx="576620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hlinkClick r:id="rId3"/>
              </a:rPr>
              <a:t>Video - The Enterprise AI Translation Advisory Board: An Introduction</a:t>
            </a:r>
            <a:endParaRPr lang="en-US" sz="1200">
              <a:cs typeface="Arial"/>
            </a:endParaRPr>
          </a:p>
        </p:txBody>
      </p:sp>
    </p:spTree>
    <p:extLst>
      <p:ext uri="{BB962C8B-B14F-4D97-AF65-F5344CB8AC3E}">
        <p14:creationId xmlns:p14="http://schemas.microsoft.com/office/powerpoint/2010/main" val="392824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val 60">
            <a:extLst>
              <a:ext uri="{FF2B5EF4-FFF2-40B4-BE49-F238E27FC236}">
                <a16:creationId xmlns:a16="http://schemas.microsoft.com/office/drawing/2014/main" id="{4ADEA64A-5792-86AE-E600-6075D628B2FC}"/>
              </a:ext>
              <a:ext uri="{C183D7F6-B498-43B3-948B-1728B52AA6E4}">
                <adec:decorative xmlns:adec="http://schemas.microsoft.com/office/drawing/2017/decorative" val="1"/>
              </a:ext>
            </a:extLst>
          </p:cNvPr>
          <p:cNvSpPr/>
          <p:nvPr/>
        </p:nvSpPr>
        <p:spPr>
          <a:xfrm>
            <a:off x="10388589" y="1678999"/>
            <a:ext cx="668754" cy="694979"/>
          </a:xfrm>
          <a:prstGeom prst="ellipse">
            <a:avLst/>
          </a:prstGeom>
          <a:solidFill>
            <a:srgbClr val="1E459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B260D0D8-4B90-FBA0-4A5F-3B8920710E07}"/>
              </a:ext>
              <a:ext uri="{C183D7F6-B498-43B3-948B-1728B52AA6E4}">
                <adec:decorative xmlns:adec="http://schemas.microsoft.com/office/drawing/2017/decorative" val="1"/>
              </a:ext>
            </a:extLst>
          </p:cNvPr>
          <p:cNvSpPr/>
          <p:nvPr/>
        </p:nvSpPr>
        <p:spPr>
          <a:xfrm>
            <a:off x="8561653" y="1658104"/>
            <a:ext cx="668754" cy="694979"/>
          </a:xfrm>
          <a:prstGeom prst="ellipse">
            <a:avLst/>
          </a:prstGeom>
          <a:solidFill>
            <a:srgbClr val="0070C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ED3CFC72-7BF7-F9E8-53F1-6FA945CF483F}"/>
              </a:ext>
              <a:ext uri="{C183D7F6-B498-43B3-948B-1728B52AA6E4}">
                <adec:decorative xmlns:adec="http://schemas.microsoft.com/office/drawing/2017/decorative" val="1"/>
              </a:ext>
            </a:extLst>
          </p:cNvPr>
          <p:cNvSpPr/>
          <p:nvPr/>
        </p:nvSpPr>
        <p:spPr>
          <a:xfrm>
            <a:off x="6693839" y="1685828"/>
            <a:ext cx="668754" cy="694979"/>
          </a:xfrm>
          <a:prstGeom prst="ellipse">
            <a:avLst/>
          </a:prstGeom>
          <a:solidFill>
            <a:srgbClr val="5494D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951E0FB1-4882-EE8C-4FEA-476F09AD1BB1}"/>
              </a:ext>
              <a:ext uri="{C183D7F6-B498-43B3-948B-1728B52AA6E4}">
                <adec:decorative xmlns:adec="http://schemas.microsoft.com/office/drawing/2017/decorative" val="1"/>
              </a:ext>
            </a:extLst>
          </p:cNvPr>
          <p:cNvSpPr/>
          <p:nvPr/>
        </p:nvSpPr>
        <p:spPr>
          <a:xfrm>
            <a:off x="4881379" y="1657988"/>
            <a:ext cx="668754" cy="694979"/>
          </a:xfrm>
          <a:prstGeom prst="ellipse">
            <a:avLst/>
          </a:prstGeom>
          <a:solidFill>
            <a:srgbClr val="54BBC4"/>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7A9DD32-446D-5BA2-9F8B-4285BF9413E9}"/>
              </a:ext>
              <a:ext uri="{C183D7F6-B498-43B3-948B-1728B52AA6E4}">
                <adec:decorative xmlns:adec="http://schemas.microsoft.com/office/drawing/2017/decorative" val="1"/>
              </a:ext>
            </a:extLst>
          </p:cNvPr>
          <p:cNvSpPr/>
          <p:nvPr/>
        </p:nvSpPr>
        <p:spPr>
          <a:xfrm>
            <a:off x="3035018" y="1657269"/>
            <a:ext cx="668754" cy="694979"/>
          </a:xfrm>
          <a:prstGeom prst="ellipse">
            <a:avLst/>
          </a:prstGeom>
          <a:solidFill>
            <a:srgbClr val="4EC284"/>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E8F0DCC-4837-D3D1-6688-AB7ED31D9D12}"/>
              </a:ext>
              <a:ext uri="{C183D7F6-B498-43B3-948B-1728B52AA6E4}">
                <adec:decorative xmlns:adec="http://schemas.microsoft.com/office/drawing/2017/decorative" val="1"/>
              </a:ext>
            </a:extLst>
          </p:cNvPr>
          <p:cNvSpPr/>
          <p:nvPr/>
        </p:nvSpPr>
        <p:spPr>
          <a:xfrm>
            <a:off x="1117913" y="1671102"/>
            <a:ext cx="668754" cy="694979"/>
          </a:xfrm>
          <a:prstGeom prst="ellipse">
            <a:avLst/>
          </a:prstGeom>
          <a:solidFill>
            <a:srgbClr val="6BDBCE"/>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EA780-FCA9-C508-443E-359CD13294E6}"/>
              </a:ext>
            </a:extLst>
          </p:cNvPr>
          <p:cNvSpPr>
            <a:spLocks noGrp="1"/>
          </p:cNvSpPr>
          <p:nvPr>
            <p:ph type="title"/>
          </p:nvPr>
        </p:nvSpPr>
        <p:spPr/>
        <p:txBody>
          <a:bodyPr/>
          <a:lstStyle/>
          <a:p>
            <a:r>
              <a:rPr lang="en-US">
                <a:ea typeface="+mj-lt"/>
                <a:cs typeface="+mj-lt"/>
              </a:rPr>
              <a:t>ENGAGEMENT PROCESS</a:t>
            </a:r>
            <a:endParaRPr lang="en-US" b="0">
              <a:ea typeface="+mj-lt"/>
              <a:cs typeface="+mj-lt"/>
            </a:endParaRPr>
          </a:p>
          <a:p>
            <a:endParaRPr lang="en-US">
              <a:cs typeface="Arial"/>
            </a:endParaRPr>
          </a:p>
        </p:txBody>
      </p:sp>
      <p:sp>
        <p:nvSpPr>
          <p:cNvPr id="7" name="Star: 5 Points 6">
            <a:extLst>
              <a:ext uri="{FF2B5EF4-FFF2-40B4-BE49-F238E27FC236}">
                <a16:creationId xmlns:a16="http://schemas.microsoft.com/office/drawing/2014/main" id="{948AE6AC-1924-2588-234C-451742504632}"/>
              </a:ext>
              <a:ext uri="{C183D7F6-B498-43B3-948B-1728B52AA6E4}">
                <adec:decorative xmlns:adec="http://schemas.microsoft.com/office/drawing/2017/decorative" val="1"/>
              </a:ext>
            </a:extLst>
          </p:cNvPr>
          <p:cNvSpPr/>
          <p:nvPr/>
        </p:nvSpPr>
        <p:spPr>
          <a:xfrm>
            <a:off x="6190246" y="5803129"/>
            <a:ext cx="113881" cy="1242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C49D637-80BD-74AF-AF51-F883871DA48F}"/>
              </a:ext>
              <a:ext uri="{C183D7F6-B498-43B3-948B-1728B52AA6E4}">
                <adec:decorative xmlns:adec="http://schemas.microsoft.com/office/drawing/2017/decorative" val="1"/>
              </a:ext>
            </a:extLst>
          </p:cNvPr>
          <p:cNvCxnSpPr/>
          <p:nvPr/>
        </p:nvCxnSpPr>
        <p:spPr>
          <a:xfrm>
            <a:off x="1824792" y="2022057"/>
            <a:ext cx="1186239" cy="0"/>
          </a:xfrm>
          <a:prstGeom prst="straightConnector1">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9" name="Text Placeholder 23">
            <a:extLst>
              <a:ext uri="{FF2B5EF4-FFF2-40B4-BE49-F238E27FC236}">
                <a16:creationId xmlns:a16="http://schemas.microsoft.com/office/drawing/2014/main" id="{440B0E2A-FFD5-A8EC-2EE9-38C12D85EA76}"/>
              </a:ext>
            </a:extLst>
          </p:cNvPr>
          <p:cNvSpPr txBox="1">
            <a:spLocks/>
          </p:cNvSpPr>
          <p:nvPr/>
        </p:nvSpPr>
        <p:spPr>
          <a:xfrm>
            <a:off x="668410" y="2496867"/>
            <a:ext cx="1570909" cy="450252"/>
          </a:xfrm>
          <a:prstGeom prst="rect">
            <a:avLst/>
          </a:prstGeom>
        </p:spPr>
        <p:txBody>
          <a:bodyPr lIns="91440" tIns="45720" rIns="91440" bIns="45720" anchor="t"/>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b="1">
                <a:cs typeface="Arial"/>
              </a:rPr>
              <a:t>Initial Consultation</a:t>
            </a:r>
            <a:endParaRPr lang="en-US" sz="1400">
              <a:cs typeface="Arial"/>
            </a:endParaRPr>
          </a:p>
        </p:txBody>
      </p:sp>
      <p:sp>
        <p:nvSpPr>
          <p:cNvPr id="41" name="Text Placeholder 11">
            <a:extLst>
              <a:ext uri="{FF2B5EF4-FFF2-40B4-BE49-F238E27FC236}">
                <a16:creationId xmlns:a16="http://schemas.microsoft.com/office/drawing/2014/main" id="{EEDB9D66-85C3-A608-ACC4-140974842F65}"/>
              </a:ext>
            </a:extLst>
          </p:cNvPr>
          <p:cNvSpPr txBox="1">
            <a:spLocks/>
          </p:cNvSpPr>
          <p:nvPr/>
        </p:nvSpPr>
        <p:spPr>
          <a:xfrm>
            <a:off x="666297" y="3084155"/>
            <a:ext cx="1735232" cy="1842490"/>
          </a:xfrm>
          <a:prstGeom prst="rect">
            <a:avLst/>
          </a:prstGeom>
        </p:spPr>
        <p:txBody>
          <a:bodyPr lIns="91440" tIns="45720" rIns="91440" bIns="45720" anchor="t"/>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a:cs typeface="Arial"/>
              </a:rPr>
              <a:t>First meeting with project stakeholders and subgroup of the Board to understand the problem, background, primary tool functionality, and expected outcomes and clinical impact</a:t>
            </a:r>
          </a:p>
        </p:txBody>
      </p:sp>
      <p:sp>
        <p:nvSpPr>
          <p:cNvPr id="11" name="Text Placeholder 1">
            <a:extLst>
              <a:ext uri="{FF2B5EF4-FFF2-40B4-BE49-F238E27FC236}">
                <a16:creationId xmlns:a16="http://schemas.microsoft.com/office/drawing/2014/main" id="{D2AC141A-FE33-5783-8963-F659FE1C49A6}"/>
              </a:ext>
            </a:extLst>
          </p:cNvPr>
          <p:cNvSpPr txBox="1">
            <a:spLocks/>
          </p:cNvSpPr>
          <p:nvPr/>
        </p:nvSpPr>
        <p:spPr>
          <a:xfrm>
            <a:off x="2610872" y="2487824"/>
            <a:ext cx="1508367" cy="457200"/>
          </a:xfrm>
          <a:prstGeom prst="rect">
            <a:avLst/>
          </a:prstGeom>
        </p:spPr>
        <p:txBody>
          <a:bodyPr lIns="91440" tIns="45720" rIns="91440" bIns="45720" anchor="t"/>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b="1">
                <a:cs typeface="Arial"/>
              </a:rPr>
              <a:t>Contextual Research</a:t>
            </a:r>
            <a:endParaRPr lang="en-US" sz="1400">
              <a:cs typeface="Arial"/>
            </a:endParaRPr>
          </a:p>
        </p:txBody>
      </p:sp>
      <p:sp>
        <p:nvSpPr>
          <p:cNvPr id="43" name="Text Placeholder 20">
            <a:extLst>
              <a:ext uri="{FF2B5EF4-FFF2-40B4-BE49-F238E27FC236}">
                <a16:creationId xmlns:a16="http://schemas.microsoft.com/office/drawing/2014/main" id="{51D954AB-E18E-2DF8-A75F-D61E43B3FAD5}"/>
              </a:ext>
            </a:extLst>
          </p:cNvPr>
          <p:cNvSpPr txBox="1">
            <a:spLocks/>
          </p:cNvSpPr>
          <p:nvPr/>
        </p:nvSpPr>
        <p:spPr>
          <a:xfrm>
            <a:off x="2555401" y="3084753"/>
            <a:ext cx="1637955" cy="1972993"/>
          </a:xfrm>
          <a:prstGeom prst="rect">
            <a:avLst/>
          </a:prstGeom>
        </p:spPr>
        <p:txBody>
          <a:bodyPr lIns="91440" tIns="45720" rIns="91440" bIns="45720" anchor="t"/>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a:cs typeface="Arial"/>
              </a:rPr>
              <a:t>Conduct clinical shadowing and workflow evaluations, evaluate potential AI-output and actions, determine user needs, and solicit feedback from clinical staff and stakeholders, as well as perform a brief regulatory and literature review</a:t>
            </a:r>
          </a:p>
        </p:txBody>
      </p:sp>
      <p:sp>
        <p:nvSpPr>
          <p:cNvPr id="51" name="Text Placeholder 1">
            <a:extLst>
              <a:ext uri="{FF2B5EF4-FFF2-40B4-BE49-F238E27FC236}">
                <a16:creationId xmlns:a16="http://schemas.microsoft.com/office/drawing/2014/main" id="{FC9257EF-2570-642E-6E87-F0D333EB400F}"/>
              </a:ext>
            </a:extLst>
          </p:cNvPr>
          <p:cNvSpPr txBox="1">
            <a:spLocks/>
          </p:cNvSpPr>
          <p:nvPr/>
        </p:nvSpPr>
        <p:spPr>
          <a:xfrm>
            <a:off x="4702601" y="2538890"/>
            <a:ext cx="1035825" cy="457200"/>
          </a:xfrm>
          <a:prstGeom prst="rect">
            <a:avLst/>
          </a:prstGeom>
        </p:spPr>
        <p:txBody>
          <a:bodyPr vert="horz" lIns="0" tIns="0" rIns="0" bIns="45724" rtlCol="0" anchor="ctr" anchorCtr="0">
            <a:noAutofit/>
          </a:bodyPr>
          <a:lstStyle>
            <a:lvl1pPr marL="171450" indent="-171450" algn="ctr" defTabSz="914484" rtl="0" eaLnBrk="1" latinLnBrk="0" hangingPunct="1">
              <a:lnSpc>
                <a:spcPct val="90000"/>
              </a:lnSpc>
              <a:spcBef>
                <a:spcPts val="1500"/>
              </a:spcBef>
              <a:buClr>
                <a:schemeClr val="accent1"/>
              </a:buClr>
              <a:buFont typeface="Arial" pitchFamily="34" charset="0"/>
              <a:buChar char="•"/>
              <a:defRPr sz="1400" b="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cs typeface="Arial"/>
              </a:rPr>
              <a:t>Evaluation Plan</a:t>
            </a:r>
            <a:endParaRPr lang="en-US">
              <a:cs typeface="Arial"/>
            </a:endParaRPr>
          </a:p>
        </p:txBody>
      </p:sp>
      <p:sp>
        <p:nvSpPr>
          <p:cNvPr id="45" name="Text Placeholder 32">
            <a:extLst>
              <a:ext uri="{FF2B5EF4-FFF2-40B4-BE49-F238E27FC236}">
                <a16:creationId xmlns:a16="http://schemas.microsoft.com/office/drawing/2014/main" id="{41B5A613-D070-2EAC-933D-F00434481A7B}"/>
              </a:ext>
            </a:extLst>
          </p:cNvPr>
          <p:cNvSpPr txBox="1">
            <a:spLocks/>
          </p:cNvSpPr>
          <p:nvPr/>
        </p:nvSpPr>
        <p:spPr>
          <a:xfrm>
            <a:off x="4333406" y="3084155"/>
            <a:ext cx="1729590" cy="914162"/>
          </a:xfrm>
          <a:prstGeom prst="rect">
            <a:avLst/>
          </a:prstGeom>
        </p:spPr>
        <p:txBody>
          <a:bodyPr lIns="91440" tIns="45720" rIns="91440" bIns="45720" anchor="t"/>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cs typeface="Arial"/>
              </a:rPr>
              <a:t>Evaluation questions such as "Is this an AI problem?" and "</a:t>
            </a:r>
            <a:r>
              <a:rPr lang="en-US" sz="1200" dirty="0">
                <a:ea typeface="+mn-lt"/>
                <a:cs typeface="+mn-lt"/>
              </a:rPr>
              <a:t>Are there internal efforts or commercially available solutions like this?</a:t>
            </a:r>
            <a:r>
              <a:rPr lang="en-US" sz="1200" dirty="0">
                <a:cs typeface="Arial"/>
              </a:rPr>
              <a:t>" will be documented to provide the Board with sufficient materials to begin a formal evaluation</a:t>
            </a:r>
            <a:endParaRPr lang="en-US" dirty="0"/>
          </a:p>
        </p:txBody>
      </p:sp>
      <p:sp>
        <p:nvSpPr>
          <p:cNvPr id="13" name="Text Placeholder 2">
            <a:extLst>
              <a:ext uri="{FF2B5EF4-FFF2-40B4-BE49-F238E27FC236}">
                <a16:creationId xmlns:a16="http://schemas.microsoft.com/office/drawing/2014/main" id="{1BAB305B-7BFB-FDBF-6E82-02053982BDD6}"/>
              </a:ext>
            </a:extLst>
          </p:cNvPr>
          <p:cNvSpPr txBox="1">
            <a:spLocks/>
          </p:cNvSpPr>
          <p:nvPr/>
        </p:nvSpPr>
        <p:spPr>
          <a:xfrm>
            <a:off x="6291279" y="2381276"/>
            <a:ext cx="1508367" cy="457200"/>
          </a:xfrm>
          <a:prstGeom prst="rect">
            <a:avLst/>
          </a:prstGeom>
        </p:spPr>
        <p:txBody>
          <a:bodyPr lIns="91440" tIns="45720" rIns="91440" bIns="45720" anchor="t"/>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b="1">
                <a:cs typeface="Arial"/>
              </a:rPr>
              <a:t>Board and Stakeholder Convening</a:t>
            </a:r>
            <a:endParaRPr lang="en-US" sz="1400">
              <a:cs typeface="Arial"/>
            </a:endParaRPr>
          </a:p>
        </p:txBody>
      </p:sp>
      <p:sp>
        <p:nvSpPr>
          <p:cNvPr id="47" name="Text Placeholder 34">
            <a:extLst>
              <a:ext uri="{FF2B5EF4-FFF2-40B4-BE49-F238E27FC236}">
                <a16:creationId xmlns:a16="http://schemas.microsoft.com/office/drawing/2014/main" id="{33164944-BD96-6DA1-CE48-AD752F5EF8BE}"/>
              </a:ext>
            </a:extLst>
          </p:cNvPr>
          <p:cNvSpPr txBox="1">
            <a:spLocks/>
          </p:cNvSpPr>
          <p:nvPr/>
        </p:nvSpPr>
        <p:spPr>
          <a:xfrm>
            <a:off x="6213530" y="3084155"/>
            <a:ext cx="1660921" cy="1833620"/>
          </a:xfrm>
          <a:prstGeom prst="rect">
            <a:avLst/>
          </a:prstGeom>
        </p:spPr>
        <p:txBody>
          <a:bodyPr lIns="91440" tIns="45720" rIns="91440" bIns="45720" anchor="t"/>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cs typeface="Arial"/>
              </a:rPr>
              <a:t>Meeting with project stakeholders and Board to discuss the project and facilitate discussions between groups needed to identify barriers and provide relevant recommendations</a:t>
            </a:r>
          </a:p>
        </p:txBody>
      </p:sp>
      <p:sp>
        <p:nvSpPr>
          <p:cNvPr id="15" name="Text Placeholder 8">
            <a:extLst>
              <a:ext uri="{FF2B5EF4-FFF2-40B4-BE49-F238E27FC236}">
                <a16:creationId xmlns:a16="http://schemas.microsoft.com/office/drawing/2014/main" id="{CA62DB9C-A56B-5280-00AF-888735F85B22}"/>
              </a:ext>
            </a:extLst>
          </p:cNvPr>
          <p:cNvSpPr txBox="1">
            <a:spLocks/>
          </p:cNvSpPr>
          <p:nvPr/>
        </p:nvSpPr>
        <p:spPr>
          <a:xfrm>
            <a:off x="7874976" y="2383476"/>
            <a:ext cx="2045283" cy="457081"/>
          </a:xfrm>
          <a:prstGeom prst="rect">
            <a:avLst/>
          </a:prstGeom>
        </p:spPr>
        <p:txBody>
          <a:bodyPr lIns="91440" tIns="45720" rIns="91440" bIns="45720" anchor="t"/>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b="1">
                <a:ea typeface="+mn-lt"/>
                <a:cs typeface="+mn-lt"/>
              </a:rPr>
              <a:t>Enterprise AI Translation Advisory Board Meetings</a:t>
            </a:r>
            <a:endParaRPr lang="en-US" sz="1400">
              <a:cs typeface="Arial"/>
            </a:endParaRPr>
          </a:p>
        </p:txBody>
      </p:sp>
      <p:sp>
        <p:nvSpPr>
          <p:cNvPr id="49" name="Text Placeholder 36">
            <a:extLst>
              <a:ext uri="{FF2B5EF4-FFF2-40B4-BE49-F238E27FC236}">
                <a16:creationId xmlns:a16="http://schemas.microsoft.com/office/drawing/2014/main" id="{9787F54F-2276-7CFC-FBAD-DCE1FD9B6210}"/>
              </a:ext>
            </a:extLst>
          </p:cNvPr>
          <p:cNvSpPr txBox="1">
            <a:spLocks/>
          </p:cNvSpPr>
          <p:nvPr/>
        </p:nvSpPr>
        <p:spPr>
          <a:xfrm>
            <a:off x="8043807" y="3084155"/>
            <a:ext cx="1720571" cy="2237460"/>
          </a:xfrm>
          <a:prstGeom prst="rect">
            <a:avLst/>
          </a:prstGeom>
        </p:spPr>
        <p:txBody>
          <a:bodyPr lIns="91440" tIns="45720" rIns="91440" bIns="45720" anchor="t"/>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200">
                <a:cs typeface="Arial"/>
              </a:rPr>
              <a:t>Board specific meetings to</a:t>
            </a:r>
            <a:r>
              <a:rPr lang="en-US" sz="1300">
                <a:cs typeface="Arial"/>
              </a:rPr>
              <a:t> </a:t>
            </a:r>
            <a:r>
              <a:rPr lang="en-US" sz="1200">
                <a:cs typeface="Arial"/>
              </a:rPr>
              <a:t>a) assess the feasibility of AI to solve the problem, b) risk of patient harm, clinical benefit, and cost/ROI, </a:t>
            </a:r>
            <a:br>
              <a:rPr lang="en-US" sz="1200">
                <a:cs typeface="Arial"/>
              </a:rPr>
            </a:br>
            <a:r>
              <a:rPr lang="en-US" sz="1200">
                <a:cs typeface="Arial"/>
              </a:rPr>
              <a:t>c) assess the technical/operational feasibility, and </a:t>
            </a:r>
            <a:br>
              <a:rPr lang="en-US" sz="1200">
                <a:cs typeface="Arial"/>
              </a:rPr>
            </a:br>
            <a:r>
              <a:rPr lang="en-US" sz="1200">
                <a:cs typeface="Arial"/>
              </a:rPr>
              <a:t>d) guide the implementation of AI including appropriate approvals</a:t>
            </a:r>
          </a:p>
        </p:txBody>
      </p:sp>
      <p:sp>
        <p:nvSpPr>
          <p:cNvPr id="19" name="Text Placeholder 25">
            <a:extLst>
              <a:ext uri="{FF2B5EF4-FFF2-40B4-BE49-F238E27FC236}">
                <a16:creationId xmlns:a16="http://schemas.microsoft.com/office/drawing/2014/main" id="{92BBADC5-8EB8-236C-0BDD-B2A5F366193B}"/>
              </a:ext>
            </a:extLst>
          </p:cNvPr>
          <p:cNvSpPr txBox="1">
            <a:spLocks/>
          </p:cNvSpPr>
          <p:nvPr/>
        </p:nvSpPr>
        <p:spPr>
          <a:xfrm>
            <a:off x="10010824" y="2492389"/>
            <a:ext cx="1591078" cy="463637"/>
          </a:xfrm>
          <a:prstGeom prst="rect">
            <a:avLst/>
          </a:prstGeom>
        </p:spPr>
        <p:txBody>
          <a:bodyPr lIns="91440" tIns="45720" rIns="91440" bIns="45720" anchor="t"/>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b="1">
                <a:cs typeface="Arial"/>
              </a:rPr>
              <a:t>Viability Report Presentation</a:t>
            </a:r>
            <a:endParaRPr lang="en-US" sz="1400">
              <a:ea typeface="+mn-lt"/>
              <a:cs typeface="Arial"/>
            </a:endParaRPr>
          </a:p>
        </p:txBody>
      </p:sp>
      <p:sp>
        <p:nvSpPr>
          <p:cNvPr id="17" name="Text Placeholder 24">
            <a:extLst>
              <a:ext uri="{FF2B5EF4-FFF2-40B4-BE49-F238E27FC236}">
                <a16:creationId xmlns:a16="http://schemas.microsoft.com/office/drawing/2014/main" id="{01CE4E7D-5D13-A59D-1AFA-6D115F3326D3}"/>
              </a:ext>
            </a:extLst>
          </p:cNvPr>
          <p:cNvSpPr txBox="1">
            <a:spLocks/>
          </p:cNvSpPr>
          <p:nvPr/>
        </p:nvSpPr>
        <p:spPr>
          <a:xfrm>
            <a:off x="9870339" y="3121338"/>
            <a:ext cx="1729930" cy="2347567"/>
          </a:xfrm>
          <a:prstGeom prst="rect">
            <a:avLst/>
          </a:prstGeom>
        </p:spPr>
        <p:txBody>
          <a:bodyPr lIns="91440" tIns="45720" rIns="91440" bIns="45720" anchor="t"/>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a:cs typeface="Arial"/>
              </a:rPr>
              <a:t>Board presentation to project stakeholders to communicate findings and recommended next steps to support the implementation and integration into the clinical workflow</a:t>
            </a:r>
          </a:p>
        </p:txBody>
      </p:sp>
      <p:pic>
        <p:nvPicPr>
          <p:cNvPr id="21" name="Graphic 11">
            <a:extLst>
              <a:ext uri="{FF2B5EF4-FFF2-40B4-BE49-F238E27FC236}">
                <a16:creationId xmlns:a16="http://schemas.microsoft.com/office/drawing/2014/main" id="{E21CF824-7F51-A3BA-7B5F-AD78ADBFEFD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9091" y="1706882"/>
            <a:ext cx="580525" cy="593404"/>
          </a:xfrm>
          <a:prstGeom prst="rect">
            <a:avLst/>
          </a:prstGeom>
        </p:spPr>
      </p:pic>
      <p:sp>
        <p:nvSpPr>
          <p:cNvPr id="5" name="TextBox 1">
            <a:extLst>
              <a:ext uri="{FF2B5EF4-FFF2-40B4-BE49-F238E27FC236}">
                <a16:creationId xmlns:a16="http://schemas.microsoft.com/office/drawing/2014/main" id="{2ABE4E51-7510-82A2-B360-2D0967A550B7}"/>
              </a:ext>
            </a:extLst>
          </p:cNvPr>
          <p:cNvSpPr txBox="1"/>
          <p:nvPr/>
        </p:nvSpPr>
        <p:spPr>
          <a:xfrm>
            <a:off x="6318535" y="5719758"/>
            <a:ext cx="5788310"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spcBef>
                <a:spcPts val="600"/>
              </a:spcBef>
              <a:spcAft>
                <a:spcPts val="600"/>
              </a:spcAft>
            </a:pPr>
            <a:r>
              <a:rPr lang="en-US" sz="1200" b="1"/>
              <a:t>Not all projects will advance to a full </a:t>
            </a:r>
            <a:r>
              <a:rPr lang="en-US" sz="1200" b="1">
                <a:cs typeface="Arial"/>
              </a:rPr>
              <a:t>board review.</a:t>
            </a:r>
            <a:r>
              <a:rPr lang="en-US" sz="1200">
                <a:cs typeface="Arial"/>
              </a:rPr>
              <a:t> </a:t>
            </a:r>
            <a:br>
              <a:rPr lang="en-US" sz="1200">
                <a:cs typeface="Arial"/>
              </a:rPr>
            </a:br>
            <a:r>
              <a:rPr lang="en-US" sz="1200">
                <a:cs typeface="Arial"/>
              </a:rPr>
              <a:t>Board review limited to projects that satisfy the following criteria: Completed Initial Consultation (Available Evaluation Plan), Endorsed by Clinical Practice (Evidence of potential practice impact), </a:t>
            </a:r>
            <a:r>
              <a:rPr lang="en-US" sz="1200">
                <a:ea typeface="+mn-lt"/>
                <a:cs typeface="+mn-lt"/>
              </a:rPr>
              <a:t>Model available for evaluation and indexing</a:t>
            </a:r>
          </a:p>
        </p:txBody>
      </p:sp>
      <p:pic>
        <p:nvPicPr>
          <p:cNvPr id="23" name="Graphic 13">
            <a:extLst>
              <a:ext uri="{FF2B5EF4-FFF2-40B4-BE49-F238E27FC236}">
                <a16:creationId xmlns:a16="http://schemas.microsoft.com/office/drawing/2014/main" id="{DA5EB185-DE06-FF1C-A854-7BCEFB37FCD6}"/>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83613" y="1735812"/>
            <a:ext cx="500269" cy="593404"/>
          </a:xfrm>
          <a:prstGeom prst="rect">
            <a:avLst/>
          </a:prstGeom>
        </p:spPr>
      </p:pic>
      <p:pic>
        <p:nvPicPr>
          <p:cNvPr id="25" name="Graphic 16">
            <a:extLst>
              <a:ext uri="{FF2B5EF4-FFF2-40B4-BE49-F238E27FC236}">
                <a16:creationId xmlns:a16="http://schemas.microsoft.com/office/drawing/2014/main" id="{DD01059F-69EE-943C-0354-41FB49AFFC1C}"/>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45289" y="1735809"/>
            <a:ext cx="500268" cy="539943"/>
          </a:xfrm>
          <a:prstGeom prst="rect">
            <a:avLst/>
          </a:prstGeom>
        </p:spPr>
      </p:pic>
      <p:pic>
        <p:nvPicPr>
          <p:cNvPr id="27" name="Graphic 17">
            <a:extLst>
              <a:ext uri="{FF2B5EF4-FFF2-40B4-BE49-F238E27FC236}">
                <a16:creationId xmlns:a16="http://schemas.microsoft.com/office/drawing/2014/main" id="{8703FC22-476F-785F-756B-58199F771C5B}"/>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06035" y="1706882"/>
            <a:ext cx="540395" cy="539944"/>
          </a:xfrm>
          <a:prstGeom prst="rect">
            <a:avLst/>
          </a:prstGeom>
        </p:spPr>
      </p:pic>
      <p:pic>
        <p:nvPicPr>
          <p:cNvPr id="29" name="Graphic 22">
            <a:extLst>
              <a:ext uri="{FF2B5EF4-FFF2-40B4-BE49-F238E27FC236}">
                <a16:creationId xmlns:a16="http://schemas.microsoft.com/office/drawing/2014/main" id="{F5A86378-21AF-A47A-59E1-82E9A3120348}"/>
              </a:ex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474036" y="1735809"/>
            <a:ext cx="500267" cy="539943"/>
          </a:xfrm>
          <a:prstGeom prst="rect">
            <a:avLst/>
          </a:prstGeom>
        </p:spPr>
      </p:pic>
      <p:pic>
        <p:nvPicPr>
          <p:cNvPr id="31" name="Graphic 27">
            <a:extLst>
              <a:ext uri="{FF2B5EF4-FFF2-40B4-BE49-F238E27FC236}">
                <a16:creationId xmlns:a16="http://schemas.microsoft.com/office/drawing/2014/main" id="{FE78D2AF-5A66-A20E-D231-00466264BBBE}"/>
              </a:ext>
              <a:ext uri="{C183D7F6-B498-43B3-948B-1728B52AA6E4}">
                <adec:decorative xmlns:adec="http://schemas.microsoft.com/office/drawing/2017/decorative" val="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597632" y="1688798"/>
            <a:ext cx="596259" cy="595942"/>
          </a:xfrm>
          <a:prstGeom prst="rect">
            <a:avLst/>
          </a:prstGeom>
        </p:spPr>
      </p:pic>
      <p:cxnSp>
        <p:nvCxnSpPr>
          <p:cNvPr id="33" name="Straight Arrow Connector 32">
            <a:extLst>
              <a:ext uri="{FF2B5EF4-FFF2-40B4-BE49-F238E27FC236}">
                <a16:creationId xmlns:a16="http://schemas.microsoft.com/office/drawing/2014/main" id="{35A400C1-2036-F088-7463-ADF6A82C4EA5}"/>
              </a:ext>
              <a:ext uri="{C183D7F6-B498-43B3-948B-1728B52AA6E4}">
                <adec:decorative xmlns:adec="http://schemas.microsoft.com/office/drawing/2017/decorative" val="1"/>
              </a:ext>
            </a:extLst>
          </p:cNvPr>
          <p:cNvCxnSpPr>
            <a:cxnSpLocks/>
          </p:cNvCxnSpPr>
          <p:nvPr/>
        </p:nvCxnSpPr>
        <p:spPr>
          <a:xfrm>
            <a:off x="3695498" y="2022056"/>
            <a:ext cx="1186239" cy="0"/>
          </a:xfrm>
          <a:prstGeom prst="straightConnector1">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47992849-C030-A57B-80D1-15EE97D5C55D}"/>
              </a:ext>
              <a:ext uri="{C183D7F6-B498-43B3-948B-1728B52AA6E4}">
                <adec:decorative xmlns:adec="http://schemas.microsoft.com/office/drawing/2017/decorative" val="1"/>
              </a:ext>
            </a:extLst>
          </p:cNvPr>
          <p:cNvCxnSpPr>
            <a:cxnSpLocks/>
          </p:cNvCxnSpPr>
          <p:nvPr/>
        </p:nvCxnSpPr>
        <p:spPr>
          <a:xfrm>
            <a:off x="5557520" y="2022057"/>
            <a:ext cx="1157295" cy="0"/>
          </a:xfrm>
          <a:prstGeom prst="straightConnector1">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B3503F46-B669-5B27-ED23-263CD977A2B2}"/>
              </a:ext>
              <a:ext uri="{C183D7F6-B498-43B3-948B-1728B52AA6E4}">
                <adec:decorative xmlns:adec="http://schemas.microsoft.com/office/drawing/2017/decorative" val="1"/>
              </a:ext>
            </a:extLst>
          </p:cNvPr>
          <p:cNvCxnSpPr>
            <a:cxnSpLocks/>
          </p:cNvCxnSpPr>
          <p:nvPr/>
        </p:nvCxnSpPr>
        <p:spPr>
          <a:xfrm>
            <a:off x="7371303" y="2022056"/>
            <a:ext cx="1176591" cy="0"/>
          </a:xfrm>
          <a:prstGeom prst="straightConnector1">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A0305E4C-4EAA-0623-BFF6-03B5F272B006}"/>
              </a:ext>
              <a:ext uri="{C183D7F6-B498-43B3-948B-1728B52AA6E4}">
                <adec:decorative xmlns:adec="http://schemas.microsoft.com/office/drawing/2017/decorative" val="1"/>
              </a:ext>
            </a:extLst>
          </p:cNvPr>
          <p:cNvCxnSpPr>
            <a:cxnSpLocks/>
          </p:cNvCxnSpPr>
          <p:nvPr/>
        </p:nvCxnSpPr>
        <p:spPr>
          <a:xfrm>
            <a:off x="9223675" y="2022057"/>
            <a:ext cx="1186239" cy="0"/>
          </a:xfrm>
          <a:prstGeom prst="straightConnector1">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316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94FA683-077D-1CBA-D7B7-4546335F6A04}"/>
              </a:ext>
            </a:extLst>
          </p:cNvPr>
          <p:cNvSpPr txBox="1">
            <a:spLocks/>
          </p:cNvSpPr>
          <p:nvPr/>
        </p:nvSpPr>
        <p:spPr>
          <a:xfrm>
            <a:off x="572447" y="153326"/>
            <a:ext cx="10071580" cy="1060450"/>
          </a:xfrm>
          <a:prstGeom prst="rect">
            <a:avLst/>
          </a:prstGeom>
        </p:spPr>
        <p:txBody>
          <a:bodyPr vert="horz" lIns="0" tIns="45724" rIns="0" bIns="45724" rtlCol="0" anchor="b" anchorCtr="0">
            <a:noAutofit/>
          </a:bodyPr>
          <a:lstStyle>
            <a:lvl1pPr algn="l" defTabSz="914484"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n-US" dirty="0"/>
              <a:t>A Commitment to Health equity</a:t>
            </a:r>
            <a:endParaRPr lang="en-US" sz="2000" b="0" dirty="0">
              <a:solidFill>
                <a:schemeClr val="accent1"/>
              </a:solidFill>
            </a:endParaRPr>
          </a:p>
        </p:txBody>
      </p:sp>
      <p:pic>
        <p:nvPicPr>
          <p:cNvPr id="5" name="Content Placeholder 4" descr="Data-driven health equity insights can drive transformative value creation for improving patient outcomes and experience for all, helping curb excessive costs, and acceleration value-based care.">
            <a:extLst>
              <a:ext uri="{FF2B5EF4-FFF2-40B4-BE49-F238E27FC236}">
                <a16:creationId xmlns:a16="http://schemas.microsoft.com/office/drawing/2014/main" id="{288DFFE9-13E4-BED0-AC6C-1E6561C4A137}"/>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r="-117" b="-1970"/>
          <a:stretch/>
        </p:blipFill>
        <p:spPr>
          <a:xfrm>
            <a:off x="231714" y="1459797"/>
            <a:ext cx="11957111" cy="4342269"/>
          </a:xfrm>
          <a:noFill/>
        </p:spPr>
      </p:pic>
      <p:pic>
        <p:nvPicPr>
          <p:cNvPr id="6" name="Picture 5" descr="Google Health">
            <a:extLst>
              <a:ext uri="{FF2B5EF4-FFF2-40B4-BE49-F238E27FC236}">
                <a16:creationId xmlns:a16="http://schemas.microsoft.com/office/drawing/2014/main" id="{D9C5AFF3-2861-073C-52A9-0311A48507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74311" y="6048087"/>
            <a:ext cx="2082800" cy="584200"/>
          </a:xfrm>
          <a:prstGeom prst="rect">
            <a:avLst/>
          </a:prstGeom>
        </p:spPr>
      </p:pic>
      <p:sp>
        <p:nvSpPr>
          <p:cNvPr id="7" name="TextBox 6">
            <a:extLst>
              <a:ext uri="{FF2B5EF4-FFF2-40B4-BE49-F238E27FC236}">
                <a16:creationId xmlns:a16="http://schemas.microsoft.com/office/drawing/2014/main" id="{566A2F66-0BAD-1653-EDDE-4972DA82345E}"/>
              </a:ext>
            </a:extLst>
          </p:cNvPr>
          <p:cNvSpPr txBox="1"/>
          <p:nvPr/>
        </p:nvSpPr>
        <p:spPr>
          <a:xfrm>
            <a:off x="6320589" y="6481011"/>
            <a:ext cx="2573140" cy="276999"/>
          </a:xfrm>
          <a:prstGeom prst="rect">
            <a:avLst/>
          </a:prstGeom>
          <a:noFill/>
        </p:spPr>
        <p:txBody>
          <a:bodyPr wrap="none" rtlCol="0">
            <a:spAutoFit/>
          </a:bodyPr>
          <a:lstStyle/>
          <a:p>
            <a:r>
              <a:rPr lang="en-US" sz="1200" dirty="0">
                <a:hlinkClick r:id="rId5"/>
              </a:rPr>
              <a:t>https://health.google/health-equity/</a:t>
            </a:r>
            <a:r>
              <a:rPr lang="en-US" sz="1200" dirty="0"/>
              <a:t> </a:t>
            </a:r>
          </a:p>
        </p:txBody>
      </p:sp>
    </p:spTree>
    <p:extLst>
      <p:ext uri="{BB962C8B-B14F-4D97-AF65-F5344CB8AC3E}">
        <p14:creationId xmlns:p14="http://schemas.microsoft.com/office/powerpoint/2010/main" val="4135441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D9CE-730F-8864-0952-234A0E83AB03}"/>
              </a:ext>
            </a:extLst>
          </p:cNvPr>
          <p:cNvSpPr>
            <a:spLocks noGrp="1"/>
          </p:cNvSpPr>
          <p:nvPr>
            <p:ph type="title"/>
          </p:nvPr>
        </p:nvSpPr>
        <p:spPr>
          <a:xfrm>
            <a:off x="473194" y="69220"/>
            <a:ext cx="10951059" cy="1154637"/>
          </a:xfrm>
        </p:spPr>
        <p:txBody>
          <a:bodyPr/>
          <a:lstStyle/>
          <a:p>
            <a:r>
              <a:rPr lang="en-US" sz="2666" dirty="0">
                <a:solidFill>
                  <a:srgbClr val="029FC6"/>
                </a:solidFill>
                <a:latin typeface="+mj-lt"/>
              </a:rPr>
              <a:t>Implementing Quality Management Systems to Close the AI Translation Gap: Facilitating Safe, Ethical, and Effective Health AI Solutions</a:t>
            </a:r>
          </a:p>
        </p:txBody>
      </p:sp>
      <p:sp>
        <p:nvSpPr>
          <p:cNvPr id="10" name="Title 1">
            <a:extLst>
              <a:ext uri="{FF2B5EF4-FFF2-40B4-BE49-F238E27FC236}">
                <a16:creationId xmlns:a16="http://schemas.microsoft.com/office/drawing/2014/main" id="{90277AEC-6613-F816-363F-75C04E515C46}"/>
              </a:ext>
            </a:extLst>
          </p:cNvPr>
          <p:cNvSpPr txBox="1">
            <a:spLocks/>
          </p:cNvSpPr>
          <p:nvPr/>
        </p:nvSpPr>
        <p:spPr>
          <a:xfrm>
            <a:off x="473193" y="1084106"/>
            <a:ext cx="11039037" cy="439260"/>
          </a:xfrm>
        </p:spPr>
        <p:txBody>
          <a:bodyPr anchor="b">
            <a:noAutofit/>
          </a:bodyPr>
          <a:lstStyle>
            <a:lvl1pPr algn="l" defTabSz="685800" rtl="0" eaLnBrk="1" latinLnBrk="0" hangingPunct="1">
              <a:lnSpc>
                <a:spcPct val="90000"/>
              </a:lnSpc>
              <a:spcBef>
                <a:spcPct val="0"/>
              </a:spcBef>
              <a:buNone/>
              <a:defRPr sz="2399" b="1" kern="1200">
                <a:solidFill>
                  <a:schemeClr val="tx1"/>
                </a:solidFill>
                <a:latin typeface="Arial" panose="020B0604020202020204" pitchFamily="34" charset="0"/>
                <a:ea typeface="+mj-ea"/>
                <a:cs typeface="Arial" panose="020B0604020202020204" pitchFamily="34" charset="0"/>
              </a:defRPr>
            </a:lvl1pPr>
          </a:lstStyle>
          <a:p>
            <a:r>
              <a:rPr lang="en-US" sz="1600" b="0" dirty="0">
                <a:solidFill>
                  <a:srgbClr val="171717"/>
                </a:solidFill>
                <a:latin typeface="+mn-lt"/>
              </a:rPr>
              <a:t>Primary components of a Quality Management System (QMS)</a:t>
            </a:r>
          </a:p>
        </p:txBody>
      </p:sp>
      <p:pic>
        <p:nvPicPr>
          <p:cNvPr id="5" name="Picture 4" descr="Infinity loops connecting people &amp; culture, process &amp; data, and validated technology.">
            <a:extLst>
              <a:ext uri="{FF2B5EF4-FFF2-40B4-BE49-F238E27FC236}">
                <a16:creationId xmlns:a16="http://schemas.microsoft.com/office/drawing/2014/main" id="{F0C28B03-5859-BCC9-7844-EE3C0D7AC3D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163841" y="2086340"/>
            <a:ext cx="7861143" cy="4100777"/>
          </a:xfrm>
          <a:prstGeom prst="rect">
            <a:avLst/>
          </a:prstGeom>
        </p:spPr>
      </p:pic>
      <p:sp>
        <p:nvSpPr>
          <p:cNvPr id="9" name="Rectangle 8">
            <a:extLst>
              <a:ext uri="{FF2B5EF4-FFF2-40B4-BE49-F238E27FC236}">
                <a16:creationId xmlns:a16="http://schemas.microsoft.com/office/drawing/2014/main" id="{7E0395CF-493C-A67F-37B7-6B7F00342925}"/>
              </a:ext>
            </a:extLst>
          </p:cNvPr>
          <p:cNvSpPr/>
          <p:nvPr/>
        </p:nvSpPr>
        <p:spPr>
          <a:xfrm>
            <a:off x="527544" y="6060330"/>
            <a:ext cx="3582360" cy="398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https://</a:t>
            </a:r>
            <a:r>
              <a:rPr lang="en-US" sz="900" dirty="0" err="1"/>
              <a:t>www.nature.com</a:t>
            </a:r>
            <a:r>
              <a:rPr lang="en-US" sz="900" dirty="0"/>
              <a:t>/articles/s41746-023-00968-8</a:t>
            </a:r>
          </a:p>
        </p:txBody>
      </p:sp>
      <p:pic>
        <p:nvPicPr>
          <p:cNvPr id="3" name="Picture 2" descr="Publication: Implementing quality management systems to close the AI translation gap and facilitate safe, ethical, and effective health AI solutions.">
            <a:extLst>
              <a:ext uri="{FF2B5EF4-FFF2-40B4-BE49-F238E27FC236}">
                <a16:creationId xmlns:a16="http://schemas.microsoft.com/office/drawing/2014/main" id="{E600C5D1-DC06-8F88-A1F0-271790466D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38326" y="5326283"/>
            <a:ext cx="2441861" cy="1405076"/>
          </a:xfrm>
          <a:prstGeom prst="rect">
            <a:avLst/>
          </a:prstGeom>
        </p:spPr>
      </p:pic>
    </p:spTree>
    <p:extLst>
      <p:ext uri="{BB962C8B-B14F-4D97-AF65-F5344CB8AC3E}">
        <p14:creationId xmlns:p14="http://schemas.microsoft.com/office/powerpoint/2010/main" val="272667137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advClick="0" advTm="9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gital twin simulation to create a care plan for a fictional patient.">
            <a:extLst>
              <a:ext uri="{FF2B5EF4-FFF2-40B4-BE49-F238E27FC236}">
                <a16:creationId xmlns:a16="http://schemas.microsoft.com/office/drawing/2014/main" id="{D294996E-7857-DF81-9C32-CE1F5D9511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88805" cy="6857990"/>
          </a:xfrm>
          <a:prstGeom prst="rect">
            <a:avLst/>
          </a:prstGeom>
          <a:noFill/>
        </p:spPr>
      </p:pic>
    </p:spTree>
    <p:extLst>
      <p:ext uri="{BB962C8B-B14F-4D97-AF65-F5344CB8AC3E}">
        <p14:creationId xmlns:p14="http://schemas.microsoft.com/office/powerpoint/2010/main" val="3187636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22B86B7-18DE-088B-0524-CFF4EBDFC2D1}"/>
              </a:ext>
            </a:extLst>
          </p:cNvPr>
          <p:cNvSpPr>
            <a:spLocks noGrp="1"/>
          </p:cNvSpPr>
          <p:nvPr>
            <p:ph type="title"/>
          </p:nvPr>
        </p:nvSpPr>
        <p:spPr>
          <a:xfrm>
            <a:off x="572447" y="153326"/>
            <a:ext cx="10071580" cy="1060450"/>
          </a:xfrm>
        </p:spPr>
        <p:txBody>
          <a:bodyPr anchor="b" anchorCtr="0"/>
          <a:lstStyle/>
          <a:p>
            <a:pPr>
              <a:lnSpc>
                <a:spcPct val="90000"/>
              </a:lnSpc>
            </a:pPr>
            <a:r>
              <a:rPr lang="en-US" dirty="0"/>
              <a:t>Building a healthcare AI framework</a:t>
            </a:r>
            <a:br>
              <a:rPr lang="en-US" dirty="0"/>
            </a:br>
            <a:r>
              <a:rPr lang="en-US" sz="2000" b="0" dirty="0">
                <a:solidFill>
                  <a:schemeClr val="accent1"/>
                </a:solidFill>
              </a:rPr>
              <a:t>hub and spoke model</a:t>
            </a:r>
          </a:p>
        </p:txBody>
      </p:sp>
      <p:pic>
        <p:nvPicPr>
          <p:cNvPr id="6" name="Picture 2" descr="Research and regulation is the first step. Then infinity loops around product development, risk management, product testing, and deployment &amp; maintenance.">
            <a:extLst>
              <a:ext uri="{FF2B5EF4-FFF2-40B4-BE49-F238E27FC236}">
                <a16:creationId xmlns:a16="http://schemas.microsoft.com/office/drawing/2014/main" id="{E0CFFBE9-A390-0C06-4C3D-F17928D097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210" y="2033335"/>
            <a:ext cx="11244404" cy="2791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8A017-56F0-9A48-699A-A82084CE6D81}"/>
              </a:ext>
            </a:extLst>
          </p:cNvPr>
          <p:cNvSpPr txBox="1"/>
          <p:nvPr/>
        </p:nvSpPr>
        <p:spPr>
          <a:xfrm>
            <a:off x="8184675" y="6643073"/>
            <a:ext cx="3853940" cy="246221"/>
          </a:xfrm>
          <a:prstGeom prst="rect">
            <a:avLst/>
          </a:prstGeom>
          <a:noFill/>
        </p:spPr>
        <p:txBody>
          <a:bodyPr wrap="none" rtlCol="0">
            <a:spAutoFit/>
          </a:bodyPr>
          <a:lstStyle/>
          <a:p>
            <a:r>
              <a:rPr lang="en-US" sz="1000" dirty="0"/>
              <a:t>Credit: Mayo Clinic Center for Digital Health AI Enablement Team</a:t>
            </a:r>
          </a:p>
        </p:txBody>
      </p:sp>
    </p:spTree>
    <p:extLst>
      <p:ext uri="{BB962C8B-B14F-4D97-AF65-F5344CB8AC3E}">
        <p14:creationId xmlns:p14="http://schemas.microsoft.com/office/powerpoint/2010/main" val="3596047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ircle with following stages: risk monitoring, risk identification, risk enumeration, risk mitigation.">
            <a:extLst>
              <a:ext uri="{FF2B5EF4-FFF2-40B4-BE49-F238E27FC236}">
                <a16:creationId xmlns:a16="http://schemas.microsoft.com/office/drawing/2014/main" id="{7CCCFEA8-AE18-9274-871F-19B23B33A8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650" y="841880"/>
            <a:ext cx="11947525" cy="5107566"/>
          </a:xfrm>
          <a:prstGeom prst="rect">
            <a:avLst/>
          </a:prstGeom>
          <a:noFill/>
        </p:spPr>
      </p:pic>
      <p:pic>
        <p:nvPicPr>
          <p:cNvPr id="7" name="Picture 6" descr="Publication: implementing quality management systems to close the AI translation gap and facilitate">
            <a:extLst>
              <a:ext uri="{FF2B5EF4-FFF2-40B4-BE49-F238E27FC236}">
                <a16:creationId xmlns:a16="http://schemas.microsoft.com/office/drawing/2014/main" id="{E8CB7793-6AD3-CAD6-267A-F755C9DB8B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38326" y="5326283"/>
            <a:ext cx="2441861" cy="1405076"/>
          </a:xfrm>
          <a:prstGeom prst="rect">
            <a:avLst/>
          </a:prstGeom>
        </p:spPr>
      </p:pic>
    </p:spTree>
    <p:extLst>
      <p:ext uri="{BB962C8B-B14F-4D97-AF65-F5344CB8AC3E}">
        <p14:creationId xmlns:p14="http://schemas.microsoft.com/office/powerpoint/2010/main" val="2208175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Flag with Mayo Clinic logo.">
            <a:extLst>
              <a:ext uri="{FF2B5EF4-FFF2-40B4-BE49-F238E27FC236}">
                <a16:creationId xmlns:a16="http://schemas.microsoft.com/office/drawing/2014/main" id="{61D88972-44E9-D77F-BE34-44057B03C967}"/>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88805" cy="6857990"/>
          </a:xfrm>
          <a:noFill/>
        </p:spPr>
      </p:pic>
    </p:spTree>
    <p:extLst>
      <p:ext uri="{BB962C8B-B14F-4D97-AF65-F5344CB8AC3E}">
        <p14:creationId xmlns:p14="http://schemas.microsoft.com/office/powerpoint/2010/main" val="1200054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1791172-B508-F14C-B958-31E840BB8DFA}"/>
              </a:ex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893"/>
            <a:ext cx="12188825" cy="68562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668269-65E3-7C68-933A-9500B3F00656}"/>
              </a:ext>
              <a:ext uri="{C183D7F6-B498-43B3-948B-1728B52AA6E4}">
                <adec:decorative xmlns:adec="http://schemas.microsoft.com/office/drawing/2017/decorative" val="1"/>
              </a:ext>
            </a:extLst>
          </p:cNvPr>
          <p:cNvSpPr/>
          <p:nvPr/>
        </p:nvSpPr>
        <p:spPr>
          <a:xfrm>
            <a:off x="3724363" y="1548709"/>
            <a:ext cx="7788486" cy="3760583"/>
          </a:xfrm>
          <a:prstGeom prst="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dirty="0"/>
          </a:p>
        </p:txBody>
      </p:sp>
      <p:sp>
        <p:nvSpPr>
          <p:cNvPr id="2" name="Rectangle 1">
            <a:extLst>
              <a:ext uri="{FF2B5EF4-FFF2-40B4-BE49-F238E27FC236}">
                <a16:creationId xmlns:a16="http://schemas.microsoft.com/office/drawing/2014/main" id="{0E1520C1-04CE-26CC-83A4-7F01BCC3A044}"/>
              </a:ext>
              <a:ext uri="{C183D7F6-B498-43B3-948B-1728B52AA6E4}">
                <adec:decorative xmlns:adec="http://schemas.microsoft.com/office/drawing/2017/decorative" val="1"/>
              </a:ext>
            </a:extLst>
          </p:cNvPr>
          <p:cNvSpPr/>
          <p:nvPr/>
        </p:nvSpPr>
        <p:spPr>
          <a:xfrm>
            <a:off x="3927511" y="1706976"/>
            <a:ext cx="7429435" cy="3444051"/>
          </a:xfrm>
          <a:prstGeom prst="rect">
            <a:avLst/>
          </a:prstGeom>
          <a:solidFill>
            <a:srgbClr val="FFFFFF">
              <a:alpha val="7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dirty="0"/>
          </a:p>
        </p:txBody>
      </p:sp>
      <p:sp>
        <p:nvSpPr>
          <p:cNvPr id="4" name="Title 3">
            <a:extLst>
              <a:ext uri="{FF2B5EF4-FFF2-40B4-BE49-F238E27FC236}">
                <a16:creationId xmlns:a16="http://schemas.microsoft.com/office/drawing/2014/main" id="{7B975437-3D10-F514-9F03-FAE575AAE23A}"/>
              </a:ext>
            </a:extLst>
          </p:cNvPr>
          <p:cNvSpPr txBox="1">
            <a:spLocks noGrp="1"/>
          </p:cNvSpPr>
          <p:nvPr>
            <p:ph type="title" idx="4294967295"/>
          </p:nvPr>
        </p:nvSpPr>
        <p:spPr>
          <a:xfrm>
            <a:off x="4350732" y="2586311"/>
            <a:ext cx="6788497"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1218987" rtl="0" eaLnBrk="1" fontAlgn="auto" latinLnBrk="0" hangingPunct="1">
              <a:lnSpc>
                <a:spcPts val="2666"/>
              </a:lnSpc>
              <a:spcBef>
                <a:spcPts val="0"/>
              </a:spcBef>
              <a:spcAft>
                <a:spcPts val="0"/>
              </a:spcAft>
              <a:buClrTx/>
              <a:buSzTx/>
              <a:buFontTx/>
              <a:buNone/>
              <a:tabLst/>
              <a:defRPr/>
            </a:pPr>
            <a:r>
              <a:rPr kumimoji="0" lang="en-US" sz="2666" b="1" i="0" u="none" strike="noStrike" kern="1200" cap="none" spc="0" normalizeH="0" baseline="0" noProof="0" dirty="0">
                <a:ln>
                  <a:noFill/>
                </a:ln>
                <a:solidFill>
                  <a:schemeClr val="tx1"/>
                </a:solidFill>
                <a:effectLst/>
                <a:uLnTx/>
                <a:uFillTx/>
                <a:latin typeface="+mn-lt"/>
                <a:ea typeface="+mj-lt"/>
                <a:cs typeface="+mj-lt"/>
              </a:rPr>
              <a:t>“We must not be content only to see things as they are. We must have the vision, faith, and hope to see what things can and must become.”  </a:t>
            </a:r>
            <a:endParaRPr kumimoji="0" lang="en-US" sz="2666" b="1" i="0" u="none" strike="noStrike" kern="1200" cap="none" spc="0" normalizeH="0" baseline="0" noProof="0" dirty="0">
              <a:ln>
                <a:noFill/>
              </a:ln>
              <a:solidFill>
                <a:schemeClr val="tx1"/>
              </a:solidFill>
              <a:effectLst/>
              <a:uLnTx/>
              <a:uFillTx/>
              <a:latin typeface="+mj-lt"/>
              <a:ea typeface="+mn-ea"/>
              <a:cs typeface="+mn-cs"/>
            </a:endParaRPr>
          </a:p>
        </p:txBody>
      </p:sp>
      <p:sp>
        <p:nvSpPr>
          <p:cNvPr id="5" name="TextBox 4">
            <a:extLst>
              <a:ext uri="{FF2B5EF4-FFF2-40B4-BE49-F238E27FC236}">
                <a16:creationId xmlns:a16="http://schemas.microsoft.com/office/drawing/2014/main" id="{BE11C0E6-8DB9-B818-6A67-4844A1336382}"/>
              </a:ext>
            </a:extLst>
          </p:cNvPr>
          <p:cNvSpPr txBox="1"/>
          <p:nvPr/>
        </p:nvSpPr>
        <p:spPr>
          <a:xfrm>
            <a:off x="5013913" y="4407137"/>
            <a:ext cx="5462135" cy="387286"/>
          </a:xfrm>
          <a:prstGeom prst="rect">
            <a:avLst/>
          </a:prstGeom>
          <a:noFill/>
        </p:spPr>
        <p:txBody>
          <a:bodyPr wrap="square" rtlCol="0">
            <a:spAutoFit/>
          </a:bodyPr>
          <a:lstStyle/>
          <a:p>
            <a:pPr algn="ctr">
              <a:lnSpc>
                <a:spcPts val="2266"/>
              </a:lnSpc>
            </a:pPr>
            <a:r>
              <a:rPr lang="en-US" sz="2133" i="1" dirty="0"/>
              <a:t>- Sister Generose</a:t>
            </a:r>
          </a:p>
        </p:txBody>
      </p:sp>
    </p:spTree>
    <p:extLst>
      <p:ext uri="{BB962C8B-B14F-4D97-AF65-F5344CB8AC3E}">
        <p14:creationId xmlns:p14="http://schemas.microsoft.com/office/powerpoint/2010/main" val="231805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DCB1519-BAF2-92B1-3E82-5C0433B39193}"/>
              </a:ext>
              <a:ext uri="{C183D7F6-B498-43B3-948B-1728B52AA6E4}">
                <adec:decorative xmlns:adec="http://schemas.microsoft.com/office/drawing/2017/decorative" val="1"/>
              </a:ext>
            </a:extLst>
          </p:cNvPr>
          <p:cNvSpPr/>
          <p:nvPr/>
        </p:nvSpPr>
        <p:spPr>
          <a:xfrm>
            <a:off x="921132" y="2874449"/>
            <a:ext cx="2181478" cy="218147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9" name="TextBox 8">
            <a:extLst>
              <a:ext uri="{FF2B5EF4-FFF2-40B4-BE49-F238E27FC236}">
                <a16:creationId xmlns:a16="http://schemas.microsoft.com/office/drawing/2014/main" id="{F97427F1-366B-F7A5-6BF2-72897002F9C6}"/>
              </a:ext>
            </a:extLst>
          </p:cNvPr>
          <p:cNvSpPr txBox="1"/>
          <p:nvPr/>
        </p:nvSpPr>
        <p:spPr>
          <a:xfrm>
            <a:off x="1275717" y="3288254"/>
            <a:ext cx="1671763" cy="1323119"/>
          </a:xfrm>
          <a:prstGeom prst="rect">
            <a:avLst/>
          </a:prstGeom>
          <a:noFill/>
        </p:spPr>
        <p:txBody>
          <a:bodyPr wrap="square" rtlCol="0">
            <a:spAutoFit/>
          </a:bodyPr>
          <a:lstStyle/>
          <a:p>
            <a:r>
              <a:rPr lang="en-US" sz="7998" dirty="0">
                <a:solidFill>
                  <a:schemeClr val="bg1"/>
                </a:solidFill>
                <a:latin typeface="+mj-lt"/>
              </a:rPr>
              <a:t>03</a:t>
            </a:r>
          </a:p>
        </p:txBody>
      </p:sp>
      <p:sp>
        <p:nvSpPr>
          <p:cNvPr id="11" name="Google Shape;96;p2">
            <a:extLst>
              <a:ext uri="{FF2B5EF4-FFF2-40B4-BE49-F238E27FC236}">
                <a16:creationId xmlns:a16="http://schemas.microsoft.com/office/drawing/2014/main" id="{7E81AF85-94D7-D451-D749-3F6C4F57EA0B}"/>
              </a:ext>
            </a:extLst>
          </p:cNvPr>
          <p:cNvSpPr txBox="1">
            <a:spLocks noGrp="1"/>
          </p:cNvSpPr>
          <p:nvPr>
            <p:ph type="title" idx="4294967295"/>
          </p:nvPr>
        </p:nvSpPr>
        <p:spPr>
          <a:xfrm>
            <a:off x="3457196" y="3057867"/>
            <a:ext cx="8967033" cy="1200072"/>
          </a:xfrm>
          <a:prstGeom prst="rect">
            <a:avLst/>
          </a:prstGeom>
          <a:noFill/>
          <a:ln>
            <a:noFill/>
            <a:prstDash/>
          </a:ln>
          <a:effectLst/>
        </p:spPr>
        <p:txBody>
          <a:bodyPr rot="0" spcFirstLastPara="1" vertOverflow="overflow" horzOverflow="overflow" vert="horz" wrap="square" lIns="91402" tIns="45688" rIns="91402" bIns="45688" numCol="1" spcCol="0" rtlCol="0" fromWordArt="0" anchor="ctr" anchorCtr="0" forceAA="0" compatLnSpc="1">
            <a:prstTxWarp prst="textNoShape">
              <a:avLst/>
            </a:prstTxWarp>
            <a:spAutoFit/>
          </a:bodyPr>
          <a:lstStyle/>
          <a:p>
            <a:pPr marL="0" marR="0" lvl="0" indent="0" algn="l" defTabSz="1218987" rtl="0" eaLnBrk="1" fontAlgn="auto" latinLnBrk="0" hangingPunct="1">
              <a:lnSpc>
                <a:spcPct val="150000"/>
              </a:lnSpc>
              <a:spcBef>
                <a:spcPts val="0"/>
              </a:spcBef>
              <a:spcAft>
                <a:spcPts val="0"/>
              </a:spcAft>
              <a:buClrTx/>
              <a:buSzTx/>
              <a:buFontTx/>
              <a:buNone/>
              <a:tabLst/>
              <a:defRPr/>
            </a:pPr>
            <a:r>
              <a:rPr kumimoji="0" lang="en-US" sz="4799" b="1" i="0" u="none" strike="noStrike" kern="1200" cap="none" spc="0" normalizeH="0" baseline="0" noProof="0" dirty="0">
                <a:ln>
                  <a:noFill/>
                </a:ln>
                <a:solidFill>
                  <a:schemeClr val="tx1"/>
                </a:solidFill>
                <a:effectLst/>
                <a:uLnTx/>
                <a:uFillTx/>
                <a:latin typeface="+mj-lt"/>
                <a:ea typeface="Arial"/>
                <a:cs typeface="Arial"/>
                <a:sym typeface="Arial"/>
              </a:rPr>
              <a:t>Global Collaboration</a:t>
            </a:r>
            <a:endParaRPr kumimoji="0" lang="en-US" sz="4799" b="0" i="0" u="none" strike="noStrike" kern="1200" cap="none" spc="0" normalizeH="0" baseline="0" noProof="0" dirty="0">
              <a:ln>
                <a:noFill/>
              </a:ln>
              <a:solidFill>
                <a:schemeClr val="tx1"/>
              </a:solidFill>
              <a:effectLst/>
              <a:uLnTx/>
              <a:uFillTx/>
              <a:latin typeface="+mj-lt"/>
              <a:ea typeface="+mn-ea"/>
              <a:cs typeface="+mn-cs"/>
            </a:endParaRPr>
          </a:p>
        </p:txBody>
      </p:sp>
      <p:sp>
        <p:nvSpPr>
          <p:cNvPr id="10" name="Google Shape;95;p2">
            <a:extLst>
              <a:ext uri="{FF2B5EF4-FFF2-40B4-BE49-F238E27FC236}">
                <a16:creationId xmlns:a16="http://schemas.microsoft.com/office/drawing/2014/main" id="{B7317985-6B4F-10FD-0F11-78636B09D7D3}"/>
              </a:ext>
            </a:extLst>
          </p:cNvPr>
          <p:cNvSpPr txBox="1"/>
          <p:nvPr/>
        </p:nvSpPr>
        <p:spPr>
          <a:xfrm>
            <a:off x="3457196" y="3866569"/>
            <a:ext cx="8244075" cy="830740"/>
          </a:xfrm>
          <a:prstGeom prst="rect">
            <a:avLst/>
          </a:prstGeom>
          <a:noFill/>
          <a:ln>
            <a:noFill/>
          </a:ln>
        </p:spPr>
        <p:txBody>
          <a:bodyPr spcFirstLastPara="1" wrap="square" lIns="91402" tIns="45688" rIns="91402" bIns="45688" anchor="t" anchorCtr="0">
            <a:spAutoFit/>
          </a:bodyPr>
          <a:lstStyle/>
          <a:p>
            <a:pPr>
              <a:lnSpc>
                <a:spcPct val="150000"/>
              </a:lnSpc>
            </a:pPr>
            <a:r>
              <a:rPr lang="en-US" sz="3199" dirty="0">
                <a:solidFill>
                  <a:srgbClr val="7F7F7F"/>
                </a:solidFill>
                <a:ea typeface="Arial"/>
                <a:cs typeface="Arial"/>
                <a:sym typeface="Arial"/>
              </a:rPr>
              <a:t>Unite to catalyze digital transformation</a:t>
            </a:r>
            <a:endParaRPr sz="3199" dirty="0">
              <a:solidFill>
                <a:srgbClr val="7F7F7F"/>
              </a:solidFill>
              <a:ea typeface="Arial"/>
              <a:cs typeface="Arial"/>
              <a:sym typeface="Arial"/>
            </a:endParaRPr>
          </a:p>
        </p:txBody>
      </p:sp>
    </p:spTree>
    <p:extLst>
      <p:ext uri="{BB962C8B-B14F-4D97-AF65-F5344CB8AC3E}">
        <p14:creationId xmlns:p14="http://schemas.microsoft.com/office/powerpoint/2010/main" val="2937620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CD20EE-2D73-4198-91ED-C02AD10C806B}"/>
              </a:ext>
            </a:extLst>
          </p:cNvPr>
          <p:cNvSpPr txBox="1">
            <a:spLocks noGrp="1"/>
          </p:cNvSpPr>
          <p:nvPr>
            <p:ph type="title" idx="4294967295"/>
          </p:nvPr>
        </p:nvSpPr>
        <p:spPr>
          <a:xfrm>
            <a:off x="973138" y="536575"/>
            <a:ext cx="4773612" cy="978738"/>
          </a:xfrm>
          <a:prstGeom prst="rect">
            <a:avLst/>
          </a:prstGeom>
          <a:noFill/>
          <a:ln>
            <a:noFill/>
            <a:prstDash/>
          </a:ln>
          <a:effectLst/>
        </p:spPr>
        <p:txBody>
          <a:bodyPr rot="0" spcFirstLastPara="0" vertOverflow="overflow" horzOverflow="overflow" vert="horz" wrap="square" lIns="0" tIns="45724" rIns="0" bIns="45724" numCol="1" spcCol="0" rtlCol="0" fromWordArt="0" anchor="t" anchorCtr="0" forceAA="0" compatLnSpc="1">
            <a:prstTxWarp prst="textNoShape">
              <a:avLst/>
            </a:prstTxWarp>
            <a:normAutofit/>
          </a:bodyPr>
          <a:lstStyle>
            <a:lvl1pPr algn="l" defTabSz="914484"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600"/>
              </a:spcAft>
              <a:buClrTx/>
              <a:buSzTx/>
              <a:buFontTx/>
              <a:buNone/>
              <a:tabLst/>
              <a:defRPr/>
            </a:pPr>
            <a:r>
              <a:rPr kumimoji="0" lang="en-US" sz="3200" b="1" i="0" u="none" strike="noStrike" kern="1200" cap="all" spc="0" normalizeH="0" baseline="0" noProof="0" dirty="0">
                <a:ln>
                  <a:noFill/>
                </a:ln>
                <a:solidFill>
                  <a:schemeClr val="tx1"/>
                </a:solidFill>
                <a:effectLst/>
                <a:uLnTx/>
                <a:uFillTx/>
                <a:latin typeface="+mj-lt"/>
                <a:ea typeface="+mj-ea"/>
                <a:cs typeface="+mj-cs"/>
              </a:rPr>
              <a:t>CHAI Purpose</a:t>
            </a:r>
          </a:p>
        </p:txBody>
      </p:sp>
      <p:sp>
        <p:nvSpPr>
          <p:cNvPr id="3" name="Content Placeholder 2">
            <a:extLst>
              <a:ext uri="{FF2B5EF4-FFF2-40B4-BE49-F238E27FC236}">
                <a16:creationId xmlns:a16="http://schemas.microsoft.com/office/drawing/2014/main" id="{51B4CC42-1899-66AF-6750-E9BBAD980F81}"/>
              </a:ext>
            </a:extLst>
          </p:cNvPr>
          <p:cNvSpPr>
            <a:spLocks noGrp="1"/>
          </p:cNvSpPr>
          <p:nvPr>
            <p:ph sz="quarter" idx="12"/>
          </p:nvPr>
        </p:nvSpPr>
        <p:spPr>
          <a:xfrm>
            <a:off x="973138" y="2838450"/>
            <a:ext cx="10693400" cy="3498850"/>
          </a:xfrm>
        </p:spPr>
        <p:txBody>
          <a:bodyPr vert="horz" lIns="0" tIns="0" rIns="0" bIns="45724" rtlCol="0">
            <a:normAutofit/>
          </a:bodyPr>
          <a:lstStyle/>
          <a:p>
            <a:pPr>
              <a:buClrTx/>
            </a:pPr>
            <a:r>
              <a:rPr lang="en-US" sz="2200"/>
              <a:t>Form a diverse community across AI lifecycle</a:t>
            </a:r>
          </a:p>
          <a:p>
            <a:pPr>
              <a:buClrTx/>
            </a:pPr>
            <a:r>
              <a:rPr lang="en-US" sz="2200"/>
              <a:t>Harmonize standards and reporting</a:t>
            </a:r>
          </a:p>
          <a:p>
            <a:pPr>
              <a:buClrTx/>
            </a:pPr>
            <a:r>
              <a:rPr lang="en-US" sz="2200"/>
              <a:t>Educate end-users on AI evaluation</a:t>
            </a:r>
          </a:p>
          <a:p>
            <a:pPr>
              <a:buClrTx/>
            </a:pPr>
            <a:r>
              <a:rPr lang="en-US" sz="2200"/>
              <a:t>Provide guidelines to: </a:t>
            </a:r>
          </a:p>
          <a:p>
            <a:pPr lvl="1"/>
            <a:r>
              <a:rPr lang="en-US" sz="2200"/>
              <a:t>Ensure high-quality care</a:t>
            </a:r>
          </a:p>
          <a:p>
            <a:pPr lvl="1"/>
            <a:r>
              <a:rPr lang="en-US" sz="2200"/>
              <a:t>Increase credibility amongst users</a:t>
            </a:r>
          </a:p>
          <a:p>
            <a:pPr lvl="1"/>
            <a:r>
              <a:rPr lang="en-US" sz="2200"/>
              <a:t>Meet healthcare needs</a:t>
            </a:r>
          </a:p>
          <a:p>
            <a:pPr>
              <a:buClrTx/>
            </a:pPr>
            <a:r>
              <a:rPr lang="en-US" sz="2200"/>
              <a:t>Develop a framework with Health Equity in mind to help address algorithmic bias</a:t>
            </a:r>
          </a:p>
          <a:p>
            <a:endParaRPr lang="en-US" sz="2200"/>
          </a:p>
        </p:txBody>
      </p:sp>
      <p:pic>
        <p:nvPicPr>
          <p:cNvPr id="2" name="Picture 1" descr="Coalition for Health AI">
            <a:extLst>
              <a:ext uri="{FF2B5EF4-FFF2-40B4-BE49-F238E27FC236}">
                <a16:creationId xmlns:a16="http://schemas.microsoft.com/office/drawing/2014/main" id="{346D9DD9-25B7-0A2F-1EC7-3A05BDBF37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2761" y="536576"/>
            <a:ext cx="5515429" cy="1447800"/>
          </a:xfrm>
          <a:prstGeom prst="rect">
            <a:avLst/>
          </a:prstGeom>
          <a:noFill/>
        </p:spPr>
      </p:pic>
    </p:spTree>
    <p:extLst>
      <p:ext uri="{BB962C8B-B14F-4D97-AF65-F5344CB8AC3E}">
        <p14:creationId xmlns:p14="http://schemas.microsoft.com/office/powerpoint/2010/main" val="36979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itle 1">
            <a:extLst>
              <a:ext uri="{FF2B5EF4-FFF2-40B4-BE49-F238E27FC236}">
                <a16:creationId xmlns:a16="http://schemas.microsoft.com/office/drawing/2014/main" id="{9C37A2F2-55CC-D37A-875E-894D5DE7095D}"/>
              </a:ext>
            </a:extLst>
          </p:cNvPr>
          <p:cNvSpPr>
            <a:spLocks noGrp="1"/>
          </p:cNvSpPr>
          <p:nvPr>
            <p:ph type="title"/>
          </p:nvPr>
        </p:nvSpPr>
        <p:spPr>
          <a:xfrm>
            <a:off x="973138" y="536575"/>
            <a:ext cx="4773612" cy="978738"/>
          </a:xfrm>
        </p:spPr>
        <p:txBody>
          <a:bodyPr anchor="t">
            <a:noAutofit/>
          </a:bodyPr>
          <a:lstStyle/>
          <a:p>
            <a:r>
              <a:rPr lang="en-US" dirty="0"/>
              <a:t>Addressing Bias in Healthcare Decision-Making</a:t>
            </a:r>
          </a:p>
        </p:txBody>
      </p:sp>
      <p:sp>
        <p:nvSpPr>
          <p:cNvPr id="4107" name="Content Placeholder 2">
            <a:extLst>
              <a:ext uri="{FF2B5EF4-FFF2-40B4-BE49-F238E27FC236}">
                <a16:creationId xmlns:a16="http://schemas.microsoft.com/office/drawing/2014/main" id="{A4D94C96-D3CF-1CC2-5CF6-952F7859B405}"/>
              </a:ext>
            </a:extLst>
          </p:cNvPr>
          <p:cNvSpPr>
            <a:spLocks noGrp="1"/>
          </p:cNvSpPr>
          <p:nvPr>
            <p:ph idx="1"/>
          </p:nvPr>
        </p:nvSpPr>
        <p:spPr>
          <a:xfrm>
            <a:off x="973138" y="1984375"/>
            <a:ext cx="4773612" cy="3986784"/>
          </a:xfrm>
        </p:spPr>
        <p:txBody>
          <a:bodyPr>
            <a:normAutofit/>
          </a:bodyPr>
          <a:lstStyle/>
          <a:p>
            <a:endParaRPr lang="en-US" sz="2200" dirty="0"/>
          </a:p>
          <a:p>
            <a:r>
              <a:rPr lang="en-US" sz="2200" dirty="0"/>
              <a:t>Consider Bias Sources:</a:t>
            </a:r>
          </a:p>
          <a:p>
            <a:pPr lvl="1"/>
            <a:r>
              <a:rPr lang="en-US" sz="2200" dirty="0"/>
              <a:t>Identify bias origins at different stages of the AI life cycle</a:t>
            </a:r>
          </a:p>
          <a:p>
            <a:r>
              <a:rPr lang="en-US" sz="2200" dirty="0"/>
              <a:t>Targeted Solutions:</a:t>
            </a:r>
          </a:p>
          <a:p>
            <a:pPr lvl="1"/>
            <a:r>
              <a:rPr lang="en-US" sz="2200" dirty="0"/>
              <a:t>Use specific metrics and tailored approaches.</a:t>
            </a:r>
          </a:p>
          <a:p>
            <a:r>
              <a:rPr lang="en-US" sz="2200" dirty="0"/>
              <a:t>Standardized Assurance Framework:</a:t>
            </a:r>
          </a:p>
          <a:p>
            <a:pPr lvl="1"/>
            <a:r>
              <a:rPr lang="en-US" sz="2200" dirty="0"/>
              <a:t>Incorporate equity analysis and bias mitigation.</a:t>
            </a:r>
          </a:p>
        </p:txBody>
      </p:sp>
      <p:pic>
        <p:nvPicPr>
          <p:cNvPr id="2" name="Google Shape;59;p2" descr="Circle composed of five steps. 1) Define, 2) engineer data, 3) develop &amp; assess, 4) small-scale implementation, 5) deploy.">
            <a:extLst>
              <a:ext uri="{FF2B5EF4-FFF2-40B4-BE49-F238E27FC236}">
                <a16:creationId xmlns:a16="http://schemas.microsoft.com/office/drawing/2014/main" id="{EDACB81A-0A1F-126D-D0CC-39E09B1E1BCA}"/>
              </a:ext>
            </a:extLst>
          </p:cNvPr>
          <p:cNvPicPr preferRelativeResize="0"/>
          <p:nvPr/>
        </p:nvPicPr>
        <p:blipFill rotWithShape="1">
          <a:blip r:embed="rId3" cstate="email">
            <a:extLst>
              <a:ext uri="{28A0092B-C50C-407E-A947-70E740481C1C}">
                <a14:useLocalDpi xmlns:a14="http://schemas.microsoft.com/office/drawing/2010/main"/>
              </a:ext>
            </a:extLst>
          </a:blip>
          <a:stretch/>
        </p:blipFill>
        <p:spPr>
          <a:xfrm>
            <a:off x="6094413" y="389413"/>
            <a:ext cx="6094411" cy="6079173"/>
          </a:xfrm>
          <a:prstGeom prst="rect">
            <a:avLst/>
          </a:prstGeom>
          <a:noFill/>
          <a:ln>
            <a:noFill/>
          </a:ln>
        </p:spPr>
      </p:pic>
      <p:pic>
        <p:nvPicPr>
          <p:cNvPr id="3" name="Picture 2" descr="Coalition for Health AI">
            <a:extLst>
              <a:ext uri="{FF2B5EF4-FFF2-40B4-BE49-F238E27FC236}">
                <a16:creationId xmlns:a16="http://schemas.microsoft.com/office/drawing/2014/main" id="{7B9D42B7-80E5-BCAD-D8C7-88003B35C1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3436" y="5967388"/>
            <a:ext cx="2403539" cy="632734"/>
          </a:xfrm>
          <a:prstGeom prst="rect">
            <a:avLst/>
          </a:prstGeom>
        </p:spPr>
      </p:pic>
    </p:spTree>
    <p:extLst>
      <p:ext uri="{BB962C8B-B14F-4D97-AF65-F5344CB8AC3E}">
        <p14:creationId xmlns:p14="http://schemas.microsoft.com/office/powerpoint/2010/main" val="4262988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09E9C0-1F73-49F7-8EC0-5A24C6E0B691}"/>
              </a:ext>
            </a:extLst>
          </p:cNvPr>
          <p:cNvSpPr txBox="1">
            <a:spLocks noGrp="1"/>
          </p:cNvSpPr>
          <p:nvPr>
            <p:ph type="title" idx="4294967295"/>
          </p:nvPr>
        </p:nvSpPr>
        <p:spPr>
          <a:xfrm>
            <a:off x="598235" y="978074"/>
            <a:ext cx="5947440" cy="587222"/>
          </a:xfrm>
          <a:prstGeom prst="rect">
            <a:avLst/>
          </a:prstGeom>
          <a:noFill/>
          <a:ln>
            <a:noFill/>
            <a:prstDash/>
          </a:ln>
          <a:effectLst/>
        </p:spPr>
        <p:txBody>
          <a:bodyPr rot="0" spcFirstLastPara="0" vertOverflow="overflow" horzOverflow="overflow" vert="horz" wrap="square" lIns="0" tIns="45712" rIns="0" bIns="45712" numCol="1" spcCol="0" rtlCol="0" fromWordArt="0" anchor="t" anchorCtr="0" forceAA="0" compatLnSpc="1">
            <a:prstTxWarp prst="textNoShape">
              <a:avLst/>
            </a:prstTxWarp>
            <a:noAutofit/>
          </a:bodyPr>
          <a:lstStyle>
            <a:lvl1pPr algn="l" defTabSz="914484"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3999" b="1" i="0" u="none" strike="noStrike" kern="1200" cap="none" spc="0" normalizeH="0" baseline="0" noProof="0" dirty="0">
                <a:ln>
                  <a:noFill/>
                </a:ln>
                <a:solidFill>
                  <a:srgbClr val="029FC6"/>
                </a:solidFill>
                <a:effectLst/>
                <a:uLnTx/>
                <a:uFillTx/>
                <a:latin typeface="+mj-lt"/>
                <a:ea typeface="+mj-ea"/>
                <a:cs typeface="Arial"/>
              </a:rPr>
              <a:t>CHAI Goal &amp; Objectives</a:t>
            </a:r>
            <a:endParaRPr kumimoji="0" lang="en-US" sz="3999" b="1" i="0" u="none" strike="noStrike" kern="1200" cap="none" spc="0" normalizeH="0" baseline="0" noProof="0" dirty="0">
              <a:ln>
                <a:noFill/>
              </a:ln>
              <a:solidFill>
                <a:srgbClr val="029FC6"/>
              </a:solidFill>
              <a:effectLst/>
              <a:uLnTx/>
              <a:uFillTx/>
              <a:latin typeface="+mj-lt"/>
              <a:ea typeface="+mj-ea"/>
              <a:cs typeface="+mj-cs"/>
            </a:endParaRPr>
          </a:p>
        </p:txBody>
      </p:sp>
      <p:sp>
        <p:nvSpPr>
          <p:cNvPr id="3" name="Content Placeholder 2">
            <a:extLst>
              <a:ext uri="{FF2B5EF4-FFF2-40B4-BE49-F238E27FC236}">
                <a16:creationId xmlns:a16="http://schemas.microsoft.com/office/drawing/2014/main" id="{BF5AB32C-BA3C-D4D2-7852-97098C798FC8}"/>
              </a:ext>
            </a:extLst>
          </p:cNvPr>
          <p:cNvSpPr>
            <a:spLocks noGrp="1"/>
          </p:cNvSpPr>
          <p:nvPr>
            <p:ph sz="half" idx="1"/>
          </p:nvPr>
        </p:nvSpPr>
        <p:spPr>
          <a:xfrm>
            <a:off x="652821" y="1967823"/>
            <a:ext cx="5892853" cy="3912104"/>
          </a:xfrm>
        </p:spPr>
        <p:txBody>
          <a:bodyPr>
            <a:noAutofit/>
          </a:bodyPr>
          <a:lstStyle/>
          <a:p>
            <a:pPr marL="0" indent="0">
              <a:buNone/>
            </a:pPr>
            <a:r>
              <a:rPr lang="en-US" sz="1999" b="1" dirty="0"/>
              <a:t>Goal: </a:t>
            </a:r>
          </a:p>
          <a:p>
            <a:pPr>
              <a:buClrTx/>
            </a:pPr>
            <a:r>
              <a:rPr lang="en-US" sz="1999" dirty="0"/>
              <a:t>Develop “guidelines and guardrails” for credible, fair, and transparent health AI systems.</a:t>
            </a:r>
          </a:p>
          <a:p>
            <a:pPr marL="0" indent="0">
              <a:buNone/>
            </a:pPr>
            <a:endParaRPr lang="en-US" sz="1999" dirty="0"/>
          </a:p>
          <a:p>
            <a:pPr marL="0" indent="0">
              <a:buNone/>
            </a:pPr>
            <a:r>
              <a:rPr lang="en-US" sz="1999" b="1" dirty="0"/>
              <a:t>Objectives: </a:t>
            </a:r>
          </a:p>
          <a:p>
            <a:pPr>
              <a:buClrTx/>
            </a:pPr>
            <a:r>
              <a:rPr lang="en-US" sz="1999" dirty="0"/>
              <a:t>Define core principles and criteria for health AI </a:t>
            </a:r>
          </a:p>
          <a:p>
            <a:pPr>
              <a:buClrTx/>
            </a:pPr>
            <a:r>
              <a:rPr lang="en-US" sz="1999" dirty="0"/>
              <a:t>Standardize health AI transparency</a:t>
            </a:r>
          </a:p>
        </p:txBody>
      </p:sp>
      <p:pic>
        <p:nvPicPr>
          <p:cNvPr id="5" name="Content Placeholder 4">
            <a:extLst>
              <a:ext uri="{FF2B5EF4-FFF2-40B4-BE49-F238E27FC236}">
                <a16:creationId xmlns:a16="http://schemas.microsoft.com/office/drawing/2014/main" id="{39100722-5BE4-5CEA-D407-2646DAAAB1F9}"/>
              </a:ext>
              <a:ext uri="{C183D7F6-B498-43B3-948B-1728B52AA6E4}">
                <adec:decorative xmlns:adec="http://schemas.microsoft.com/office/drawing/2017/decorative" val="1"/>
              </a:ext>
            </a:extLst>
          </p:cNvPr>
          <p:cNvPicPr>
            <a:picLocks noGrp="1" noChangeAspect="1"/>
          </p:cNvPicPr>
          <p:nvPr>
            <p:ph sz="quarter" idx="12"/>
          </p:nvPr>
        </p:nvPicPr>
        <p:blipFill rotWithShape="1">
          <a:blip r:embed="rId3" cstate="email">
            <a:extLst>
              <a:ext uri="{28A0092B-C50C-407E-A947-70E740481C1C}">
                <a14:useLocalDpi xmlns:a14="http://schemas.microsoft.com/office/drawing/2010/main"/>
              </a:ext>
            </a:extLst>
          </a:blip>
          <a:srcRect/>
          <a:stretch/>
        </p:blipFill>
        <p:spPr>
          <a:xfrm>
            <a:off x="7023084" y="903"/>
            <a:ext cx="5165740" cy="6856204"/>
          </a:xfrm>
          <a:noFill/>
        </p:spPr>
      </p:pic>
      <p:pic>
        <p:nvPicPr>
          <p:cNvPr id="2" name="Picture 1" descr="Coalition for Health AI">
            <a:extLst>
              <a:ext uri="{FF2B5EF4-FFF2-40B4-BE49-F238E27FC236}">
                <a16:creationId xmlns:a16="http://schemas.microsoft.com/office/drawing/2014/main" id="{BBE950C5-9FFC-1BE5-BE85-BEC53FE44B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3436" y="5967388"/>
            <a:ext cx="2403539" cy="632734"/>
          </a:xfrm>
          <a:prstGeom prst="rect">
            <a:avLst/>
          </a:prstGeom>
        </p:spPr>
      </p:pic>
    </p:spTree>
    <p:extLst>
      <p:ext uri="{BB962C8B-B14F-4D97-AF65-F5344CB8AC3E}">
        <p14:creationId xmlns:p14="http://schemas.microsoft.com/office/powerpoint/2010/main" val="216171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8541" y="401277"/>
            <a:ext cx="9998921" cy="587222"/>
          </a:xfrm>
        </p:spPr>
        <p:txBody>
          <a:bodyPr/>
          <a:lstStyle/>
          <a:p>
            <a:r>
              <a:rPr lang="en-US" sz="3999" dirty="0">
                <a:solidFill>
                  <a:srgbClr val="029FC6"/>
                </a:solidFill>
                <a:cs typeface="Arial"/>
              </a:rPr>
              <a:t>The CHAI Blueprint for Trustworthy AI</a:t>
            </a:r>
          </a:p>
        </p:txBody>
      </p:sp>
      <p:pic>
        <p:nvPicPr>
          <p:cNvPr id="15" name="Picture 14" descr="CHAI website with arrow pointing towards Insights heading."/>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698731" y="1642851"/>
            <a:ext cx="8050120" cy="3745453"/>
          </a:xfrm>
          <a:prstGeom prst="rect">
            <a:avLst/>
          </a:prstGeom>
          <a:ln>
            <a:solidFill>
              <a:schemeClr val="tx1"/>
            </a:solidFill>
          </a:ln>
          <a:effectLst>
            <a:outerShdw blurRad="50800" dist="38100" dir="2700000" algn="tl" rotWithShape="0">
              <a:prstClr val="black">
                <a:alpha val="40000"/>
              </a:prstClr>
            </a:outerShdw>
          </a:effectLst>
        </p:spPr>
      </p:pic>
      <p:pic>
        <p:nvPicPr>
          <p:cNvPr id="7" name="Content Placeholder 4" descr="Publication: Blueprint for trustworthy AI implementation guidance and assurance for healthcare.">
            <a:extLst>
              <a:ext uri="{FF2B5EF4-FFF2-40B4-BE49-F238E27FC236}">
                <a16:creationId xmlns:a16="http://schemas.microsoft.com/office/drawing/2014/main" id="{F69745F0-3D11-038B-1903-6464773C83AD}"/>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8969261" y="479260"/>
            <a:ext cx="2884000" cy="3745454"/>
          </a:xfrm>
          <a:prstGeom prst="rect">
            <a:avLst/>
          </a:prstGeom>
          <a:noFill/>
          <a:effectLst>
            <a:outerShdw blurRad="50800" dist="38100" dir="2700000" algn="tl" rotWithShape="0">
              <a:prstClr val="black">
                <a:alpha val="40000"/>
              </a:prstClr>
            </a:outerShdw>
          </a:effectLst>
        </p:spPr>
      </p:pic>
      <p:pic>
        <p:nvPicPr>
          <p:cNvPr id="4" name="Picture 3" descr="Screen clipping from website to show where to find the blueprint pape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00866" y="4647676"/>
            <a:ext cx="4672805" cy="1869544"/>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p:cNvSpPr txBox="1"/>
          <p:nvPr/>
        </p:nvSpPr>
        <p:spPr>
          <a:xfrm>
            <a:off x="402001" y="5731208"/>
            <a:ext cx="3550296" cy="523084"/>
          </a:xfrm>
          <a:prstGeom prst="rect">
            <a:avLst/>
          </a:prstGeom>
          <a:noFill/>
        </p:spPr>
        <p:txBody>
          <a:bodyPr wrap="square" rtlCol="0">
            <a:spAutoFit/>
          </a:bodyPr>
          <a:lstStyle/>
          <a:p>
            <a:r>
              <a:rPr lang="en-US" sz="1400" dirty="0">
                <a:hlinkClick r:id="rId6"/>
              </a:rPr>
              <a:t>https://www.coalitionforhealthai.org/</a:t>
            </a:r>
            <a:endParaRPr lang="en-US" sz="1400" dirty="0"/>
          </a:p>
          <a:p>
            <a:endParaRPr lang="en-US" sz="1400" dirty="0"/>
          </a:p>
        </p:txBody>
      </p:sp>
      <p:sp>
        <p:nvSpPr>
          <p:cNvPr id="9" name="Rectangle 8"/>
          <p:cNvSpPr/>
          <p:nvPr/>
        </p:nvSpPr>
        <p:spPr>
          <a:xfrm>
            <a:off x="402002" y="6128932"/>
            <a:ext cx="7351445" cy="307697"/>
          </a:xfrm>
          <a:prstGeom prst="rect">
            <a:avLst/>
          </a:prstGeom>
        </p:spPr>
        <p:txBody>
          <a:bodyPr wrap="square">
            <a:spAutoFit/>
          </a:bodyPr>
          <a:lstStyle/>
          <a:p>
            <a:r>
              <a:rPr lang="en-US" sz="1400" dirty="0">
                <a:hlinkClick r:id="rId7"/>
              </a:rPr>
              <a:t>https://www.coalitionforhealthai.org/papers/blueprint-for-trustworthy-ai_V1.0.pdf</a:t>
            </a:r>
            <a:endParaRPr lang="en-US" sz="1400" dirty="0"/>
          </a:p>
        </p:txBody>
      </p:sp>
      <p:sp>
        <p:nvSpPr>
          <p:cNvPr id="8" name="Rectangle 7">
            <a:extLst>
              <a:ext uri="{C183D7F6-B498-43B3-948B-1728B52AA6E4}">
                <adec:decorative xmlns:adec="http://schemas.microsoft.com/office/drawing/2017/decorative" val="1"/>
              </a:ext>
            </a:extLst>
          </p:cNvPr>
          <p:cNvSpPr/>
          <p:nvPr/>
        </p:nvSpPr>
        <p:spPr>
          <a:xfrm>
            <a:off x="8538661" y="6407678"/>
            <a:ext cx="3650164" cy="449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0" name="Left Arrow 19">
            <a:extLst>
              <a:ext uri="{C183D7F6-B498-43B3-948B-1728B52AA6E4}">
                <adec:decorative xmlns:adec="http://schemas.microsoft.com/office/drawing/2017/decorative" val="1"/>
              </a:ext>
            </a:extLst>
          </p:cNvPr>
          <p:cNvSpPr/>
          <p:nvPr/>
        </p:nvSpPr>
        <p:spPr>
          <a:xfrm rot="8951548">
            <a:off x="4165851" y="1942636"/>
            <a:ext cx="667062" cy="527928"/>
          </a:xfrm>
          <a:prstGeom prst="lef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Coalition for Health AI">
            <a:extLst>
              <a:ext uri="{FF2B5EF4-FFF2-40B4-BE49-F238E27FC236}">
                <a16:creationId xmlns:a16="http://schemas.microsoft.com/office/drawing/2014/main" id="{20091680-05CF-5EA6-1F5A-EFF118A0913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0132" y="6200853"/>
            <a:ext cx="2403539" cy="632734"/>
          </a:xfrm>
          <a:prstGeom prst="rect">
            <a:avLst/>
          </a:prstGeom>
        </p:spPr>
      </p:pic>
    </p:spTree>
    <p:extLst>
      <p:ext uri="{BB962C8B-B14F-4D97-AF65-F5344CB8AC3E}">
        <p14:creationId xmlns:p14="http://schemas.microsoft.com/office/powerpoint/2010/main" val="185441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B99E9-6C04-401A-9B67-C6CB18ECC3AE}"/>
              </a:ext>
            </a:extLst>
          </p:cNvPr>
          <p:cNvSpPr txBox="1">
            <a:spLocks noGrp="1"/>
          </p:cNvSpPr>
          <p:nvPr>
            <p:ph type="title" idx="4294967295"/>
          </p:nvPr>
        </p:nvSpPr>
        <p:spPr>
          <a:xfrm>
            <a:off x="419822" y="681817"/>
            <a:ext cx="7245574" cy="587222"/>
          </a:xfrm>
          <a:prstGeom prst="rect">
            <a:avLst/>
          </a:prstGeom>
          <a:noFill/>
          <a:ln>
            <a:noFill/>
            <a:prstDash/>
          </a:ln>
          <a:effectLst/>
        </p:spPr>
        <p:txBody>
          <a:bodyPr rot="0" spcFirstLastPara="0" vertOverflow="overflow" horzOverflow="overflow" vert="horz" wrap="square" lIns="0" tIns="45712" rIns="0" bIns="45712" numCol="1" spcCol="0" rtlCol="0" fromWordArt="0" anchor="t" anchorCtr="0" forceAA="0" compatLnSpc="1">
            <a:prstTxWarp prst="textNoShape">
              <a:avLst/>
            </a:prstTxWarp>
            <a:noAutofit/>
          </a:bodyPr>
          <a:lstStyle>
            <a:lvl1pPr algn="l" defTabSz="914484"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3999" b="1" i="0" u="none" strike="noStrike" kern="1200" cap="none" spc="0" normalizeH="0" baseline="0" noProof="0" dirty="0">
                <a:ln>
                  <a:noFill/>
                </a:ln>
                <a:solidFill>
                  <a:srgbClr val="029FC6"/>
                </a:solidFill>
                <a:effectLst/>
                <a:uLnTx/>
                <a:uFillTx/>
                <a:latin typeface="+mj-lt"/>
                <a:ea typeface="+mj-ea"/>
                <a:cs typeface="Arial"/>
              </a:rPr>
              <a:t>Key CHAI Blueprint Findings</a:t>
            </a:r>
            <a:endParaRPr kumimoji="0" lang="en-US" sz="3999" b="1" i="0" u="none" strike="noStrike" kern="1200" cap="none" spc="0" normalizeH="0" baseline="0" noProof="0" dirty="0">
              <a:ln>
                <a:noFill/>
              </a:ln>
              <a:solidFill>
                <a:srgbClr val="029FC6"/>
              </a:solidFill>
              <a:effectLst/>
              <a:uLnTx/>
              <a:uFillTx/>
              <a:latin typeface="+mj-lt"/>
              <a:ea typeface="+mj-ea"/>
              <a:cs typeface="+mj-cs"/>
            </a:endParaRPr>
          </a:p>
        </p:txBody>
      </p:sp>
      <p:pic>
        <p:nvPicPr>
          <p:cNvPr id="3" name="Content Placeholder 4" descr="Publication: Blueprint for trustworthy AI implementation guidance and assurance for healthcare.">
            <a:extLst>
              <a:ext uri="{FF2B5EF4-FFF2-40B4-BE49-F238E27FC236}">
                <a16:creationId xmlns:a16="http://schemas.microsoft.com/office/drawing/2014/main" id="{29F182D8-1A20-7F51-86FC-4B2945A414CE}"/>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10945074" y="281777"/>
            <a:ext cx="944530" cy="1226661"/>
          </a:xfrm>
          <a:prstGeom prst="rect">
            <a:avLst/>
          </a:prstGeom>
          <a:noFill/>
          <a:effectLst>
            <a:outerShdw blurRad="50800" dist="38100" dir="2700000" algn="tl" rotWithShape="0">
              <a:prstClr val="black">
                <a:alpha val="40000"/>
              </a:prstClr>
            </a:outerShdw>
          </a:effectLst>
        </p:spPr>
      </p:pic>
      <p:sp>
        <p:nvSpPr>
          <p:cNvPr id="10" name="Rectangle: Rounded Corners 9">
            <a:extLst>
              <a:ext uri="{FF2B5EF4-FFF2-40B4-BE49-F238E27FC236}">
                <a16:creationId xmlns:a16="http://schemas.microsoft.com/office/drawing/2014/main" id="{D0E42FA9-8BBE-EC35-CB22-8173B0B23C0F}"/>
              </a:ext>
              <a:ext uri="{C183D7F6-B498-43B3-948B-1728B52AA6E4}">
                <adec:decorative xmlns:adec="http://schemas.microsoft.com/office/drawing/2017/decorative" val="1"/>
              </a:ext>
            </a:extLst>
          </p:cNvPr>
          <p:cNvSpPr/>
          <p:nvPr/>
        </p:nvSpPr>
        <p:spPr>
          <a:xfrm>
            <a:off x="326712" y="1926225"/>
            <a:ext cx="5178988" cy="116764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nb-NO"/>
          </a:p>
        </p:txBody>
      </p:sp>
      <p:sp>
        <p:nvSpPr>
          <p:cNvPr id="11" name="Rectangle 10">
            <a:extLst>
              <a:ext uri="{FF2B5EF4-FFF2-40B4-BE49-F238E27FC236}">
                <a16:creationId xmlns:a16="http://schemas.microsoft.com/office/drawing/2014/main" id="{CB7A4EEF-4CB3-81B1-D8E3-BCA0CBAF379F}"/>
              </a:ext>
              <a:ext uri="{C183D7F6-B498-43B3-948B-1728B52AA6E4}">
                <adec:decorative xmlns:adec="http://schemas.microsoft.com/office/drawing/2017/decorative" val="1"/>
              </a:ext>
            </a:extLst>
          </p:cNvPr>
          <p:cNvSpPr/>
          <p:nvPr/>
        </p:nvSpPr>
        <p:spPr>
          <a:xfrm>
            <a:off x="679924" y="2188945"/>
            <a:ext cx="642832" cy="642204"/>
          </a:xfrm>
          <a:prstGeom prst="rect">
            <a:avLst/>
          </a:pr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b-NO"/>
          </a:p>
        </p:txBody>
      </p:sp>
      <p:sp>
        <p:nvSpPr>
          <p:cNvPr id="12" name="Freeform: Shape 11">
            <a:extLst>
              <a:ext uri="{FF2B5EF4-FFF2-40B4-BE49-F238E27FC236}">
                <a16:creationId xmlns:a16="http://schemas.microsoft.com/office/drawing/2014/main" id="{E3FB2958-408A-DFC8-44C2-5E9547DB13CE}"/>
              </a:ext>
            </a:extLst>
          </p:cNvPr>
          <p:cNvSpPr/>
          <p:nvPr/>
        </p:nvSpPr>
        <p:spPr>
          <a:xfrm>
            <a:off x="1675969" y="1926225"/>
            <a:ext cx="3740690" cy="1168786"/>
          </a:xfrm>
          <a:custGeom>
            <a:avLst/>
            <a:gdLst>
              <a:gd name="connsiteX0" fmla="*/ 0 w 3740690"/>
              <a:gd name="connsiteY0" fmla="*/ 0 h 1168786"/>
              <a:gd name="connsiteX1" fmla="*/ 3740690 w 3740690"/>
              <a:gd name="connsiteY1" fmla="*/ 0 h 1168786"/>
              <a:gd name="connsiteX2" fmla="*/ 3740690 w 3740690"/>
              <a:gd name="connsiteY2" fmla="*/ 1168786 h 1168786"/>
              <a:gd name="connsiteX3" fmla="*/ 0 w 3740690"/>
              <a:gd name="connsiteY3" fmla="*/ 1168786 h 1168786"/>
              <a:gd name="connsiteX4" fmla="*/ 0 w 3740690"/>
              <a:gd name="connsiteY4" fmla="*/ 0 h 116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90" h="1168786">
                <a:moveTo>
                  <a:pt x="0" y="0"/>
                </a:moveTo>
                <a:lnTo>
                  <a:pt x="3740690" y="0"/>
                </a:lnTo>
                <a:lnTo>
                  <a:pt x="3740690" y="1168786"/>
                </a:lnTo>
                <a:lnTo>
                  <a:pt x="0" y="11687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697" tIns="123697" rIns="123697" bIns="123697"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a:rPr>
              <a:t>A consensus-based framework</a:t>
            </a:r>
            <a:r>
              <a:rPr lang="en-US" sz="1400" kern="1200" dirty="0"/>
              <a:t> can help ensure equity and access to trustworthy health AI for patients across different health systems, including small, rural, and/or resource-constrained ones.</a:t>
            </a:r>
          </a:p>
        </p:txBody>
      </p:sp>
      <p:sp>
        <p:nvSpPr>
          <p:cNvPr id="13" name="Rectangle: Rounded Corners 12">
            <a:extLst>
              <a:ext uri="{FF2B5EF4-FFF2-40B4-BE49-F238E27FC236}">
                <a16:creationId xmlns:a16="http://schemas.microsoft.com/office/drawing/2014/main" id="{56AFB0B7-9A06-95A2-50FA-45E01D9620D0}"/>
              </a:ext>
              <a:ext uri="{C183D7F6-B498-43B3-948B-1728B52AA6E4}">
                <adec:decorative xmlns:adec="http://schemas.microsoft.com/office/drawing/2017/decorative" val="1"/>
              </a:ext>
            </a:extLst>
          </p:cNvPr>
          <p:cNvSpPr/>
          <p:nvPr/>
        </p:nvSpPr>
        <p:spPr>
          <a:xfrm>
            <a:off x="326712" y="3362162"/>
            <a:ext cx="5178988" cy="116764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nb-NO"/>
          </a:p>
        </p:txBody>
      </p:sp>
      <p:sp>
        <p:nvSpPr>
          <p:cNvPr id="14" name="Rectangle 13">
            <a:extLst>
              <a:ext uri="{FF2B5EF4-FFF2-40B4-BE49-F238E27FC236}">
                <a16:creationId xmlns:a16="http://schemas.microsoft.com/office/drawing/2014/main" id="{12BF157B-C65C-865C-B1FC-6522223B13E1}"/>
              </a:ext>
              <a:ext uri="{C183D7F6-B498-43B3-948B-1728B52AA6E4}">
                <adec:decorative xmlns:adec="http://schemas.microsoft.com/office/drawing/2017/decorative" val="1"/>
              </a:ext>
            </a:extLst>
          </p:cNvPr>
          <p:cNvSpPr/>
          <p:nvPr/>
        </p:nvSpPr>
        <p:spPr>
          <a:xfrm>
            <a:off x="679924" y="3624883"/>
            <a:ext cx="642832" cy="642204"/>
          </a:xfrm>
          <a:prstGeom prst="rect">
            <a:avLst/>
          </a:pr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b-NO"/>
          </a:p>
        </p:txBody>
      </p:sp>
      <p:sp>
        <p:nvSpPr>
          <p:cNvPr id="15" name="Freeform: Shape 14">
            <a:extLst>
              <a:ext uri="{FF2B5EF4-FFF2-40B4-BE49-F238E27FC236}">
                <a16:creationId xmlns:a16="http://schemas.microsoft.com/office/drawing/2014/main" id="{03520E78-F454-9A86-494F-B99A3BA9AD3D}"/>
              </a:ext>
            </a:extLst>
          </p:cNvPr>
          <p:cNvSpPr/>
          <p:nvPr/>
        </p:nvSpPr>
        <p:spPr>
          <a:xfrm>
            <a:off x="1675969" y="3362162"/>
            <a:ext cx="3740690" cy="1168786"/>
          </a:xfrm>
          <a:custGeom>
            <a:avLst/>
            <a:gdLst>
              <a:gd name="connsiteX0" fmla="*/ 0 w 3740690"/>
              <a:gd name="connsiteY0" fmla="*/ 0 h 1168786"/>
              <a:gd name="connsiteX1" fmla="*/ 3740690 w 3740690"/>
              <a:gd name="connsiteY1" fmla="*/ 0 h 1168786"/>
              <a:gd name="connsiteX2" fmla="*/ 3740690 w 3740690"/>
              <a:gd name="connsiteY2" fmla="*/ 1168786 h 1168786"/>
              <a:gd name="connsiteX3" fmla="*/ 0 w 3740690"/>
              <a:gd name="connsiteY3" fmla="*/ 1168786 h 1168786"/>
              <a:gd name="connsiteX4" fmla="*/ 0 w 3740690"/>
              <a:gd name="connsiteY4" fmla="*/ 0 h 116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90" h="1168786">
                <a:moveTo>
                  <a:pt x="0" y="0"/>
                </a:moveTo>
                <a:lnTo>
                  <a:pt x="3740690" y="0"/>
                </a:lnTo>
                <a:lnTo>
                  <a:pt x="3740690" y="1168786"/>
                </a:lnTo>
                <a:lnTo>
                  <a:pt x="0" y="11687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697" tIns="123697" rIns="123697" bIns="123697" numCol="1" spcCol="1270" anchor="ctr" anchorCtr="0">
            <a:noAutofit/>
          </a:bodyPr>
          <a:lstStyle/>
          <a:p>
            <a:pPr marL="0" lvl="0" indent="0" algn="l" defTabSz="622300">
              <a:lnSpc>
                <a:spcPct val="100000"/>
              </a:lnSpc>
              <a:spcBef>
                <a:spcPct val="0"/>
              </a:spcBef>
              <a:spcAft>
                <a:spcPct val="35000"/>
              </a:spcAft>
              <a:buNone/>
            </a:pPr>
            <a:r>
              <a:rPr lang="en-US" sz="1400" kern="1200"/>
              <a:t>Using a common set of principles to build and facilitate the use of AI tools is necessary</a:t>
            </a:r>
          </a:p>
        </p:txBody>
      </p:sp>
      <p:sp>
        <p:nvSpPr>
          <p:cNvPr id="16" name="Rectangle: Rounded Corners 15">
            <a:extLst>
              <a:ext uri="{FF2B5EF4-FFF2-40B4-BE49-F238E27FC236}">
                <a16:creationId xmlns:a16="http://schemas.microsoft.com/office/drawing/2014/main" id="{A252C868-E119-8815-0F02-9AEA4C5CEE73}"/>
              </a:ext>
              <a:ext uri="{C183D7F6-B498-43B3-948B-1728B52AA6E4}">
                <adec:decorative xmlns:adec="http://schemas.microsoft.com/office/drawing/2017/decorative" val="1"/>
              </a:ext>
            </a:extLst>
          </p:cNvPr>
          <p:cNvSpPr/>
          <p:nvPr/>
        </p:nvSpPr>
        <p:spPr>
          <a:xfrm>
            <a:off x="326712" y="4798100"/>
            <a:ext cx="5178988" cy="116764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nb-NO"/>
          </a:p>
        </p:txBody>
      </p:sp>
      <p:sp>
        <p:nvSpPr>
          <p:cNvPr id="17" name="Rectangle 16">
            <a:extLst>
              <a:ext uri="{FF2B5EF4-FFF2-40B4-BE49-F238E27FC236}">
                <a16:creationId xmlns:a16="http://schemas.microsoft.com/office/drawing/2014/main" id="{E06FB2F4-BA6B-D61F-C455-E298CC316DBE}"/>
              </a:ext>
              <a:ext uri="{C183D7F6-B498-43B3-948B-1728B52AA6E4}">
                <adec:decorative xmlns:adec="http://schemas.microsoft.com/office/drawing/2017/decorative" val="1"/>
              </a:ext>
            </a:extLst>
          </p:cNvPr>
          <p:cNvSpPr/>
          <p:nvPr/>
        </p:nvSpPr>
        <p:spPr>
          <a:xfrm>
            <a:off x="679924" y="5060820"/>
            <a:ext cx="642832" cy="642204"/>
          </a:xfrm>
          <a:prstGeom prst="rect">
            <a:avLst/>
          </a:prstGeom>
          <a: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b-NO"/>
          </a:p>
        </p:txBody>
      </p:sp>
      <p:sp>
        <p:nvSpPr>
          <p:cNvPr id="18" name="Freeform: Shape 17">
            <a:extLst>
              <a:ext uri="{FF2B5EF4-FFF2-40B4-BE49-F238E27FC236}">
                <a16:creationId xmlns:a16="http://schemas.microsoft.com/office/drawing/2014/main" id="{857A5BA9-D970-BBDA-C03D-9D4ECC23456B}"/>
              </a:ext>
            </a:extLst>
          </p:cNvPr>
          <p:cNvSpPr/>
          <p:nvPr/>
        </p:nvSpPr>
        <p:spPr>
          <a:xfrm>
            <a:off x="1675969" y="4798100"/>
            <a:ext cx="3740690" cy="1168786"/>
          </a:xfrm>
          <a:custGeom>
            <a:avLst/>
            <a:gdLst>
              <a:gd name="connsiteX0" fmla="*/ 0 w 3740690"/>
              <a:gd name="connsiteY0" fmla="*/ 0 h 1168786"/>
              <a:gd name="connsiteX1" fmla="*/ 3740690 w 3740690"/>
              <a:gd name="connsiteY1" fmla="*/ 0 h 1168786"/>
              <a:gd name="connsiteX2" fmla="*/ 3740690 w 3740690"/>
              <a:gd name="connsiteY2" fmla="*/ 1168786 h 1168786"/>
              <a:gd name="connsiteX3" fmla="*/ 0 w 3740690"/>
              <a:gd name="connsiteY3" fmla="*/ 1168786 h 1168786"/>
              <a:gd name="connsiteX4" fmla="*/ 0 w 3740690"/>
              <a:gd name="connsiteY4" fmla="*/ 0 h 116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90" h="1168786">
                <a:moveTo>
                  <a:pt x="0" y="0"/>
                </a:moveTo>
                <a:lnTo>
                  <a:pt x="3740690" y="0"/>
                </a:lnTo>
                <a:lnTo>
                  <a:pt x="3740690" y="1168786"/>
                </a:lnTo>
                <a:lnTo>
                  <a:pt x="0" y="11687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697" tIns="123697" rIns="123697" bIns="123697" numCol="1" spcCol="1270" anchor="ctr" anchorCtr="0">
            <a:noAutofit/>
          </a:bodyPr>
          <a:lstStyle/>
          <a:p>
            <a:pPr marL="0" lvl="0" indent="0" algn="l" defTabSz="622300">
              <a:lnSpc>
                <a:spcPct val="100000"/>
              </a:lnSpc>
              <a:spcBef>
                <a:spcPct val="0"/>
              </a:spcBef>
              <a:spcAft>
                <a:spcPct val="35000"/>
              </a:spcAft>
              <a:buNone/>
            </a:pPr>
            <a:r>
              <a:rPr lang="en-US" sz="1400" kern="1200"/>
              <a:t>An independent assurance lab can evaluate processes and tools submitted by health systems, tool developers, and vendors to ensure the ethical use of AI.</a:t>
            </a:r>
            <a:r>
              <a:rPr lang="en-US" sz="1400" kern="1200">
                <a:latin typeface="Arial"/>
              </a:rPr>
              <a:t> </a:t>
            </a:r>
            <a:endParaRPr lang="en-US" sz="1400" kern="1200"/>
          </a:p>
        </p:txBody>
      </p:sp>
      <p:pic>
        <p:nvPicPr>
          <p:cNvPr id="4" name="Content Placeholder 3" descr="Three columns: health system 1) preparedness &amp; assessment, 2) AI tools, trustworthiness, transparency, etc across the lifecycles, and 3) integrated data infrastructure for discovery, evaluation, and assurance. All columns require collaboration, guiding principles, and leadership.">
            <a:extLst>
              <a:ext uri="{FF2B5EF4-FFF2-40B4-BE49-F238E27FC236}">
                <a16:creationId xmlns:a16="http://schemas.microsoft.com/office/drawing/2014/main" id="{30349F94-7564-97C3-3C90-EE552DFF1CF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611999" y="1744179"/>
            <a:ext cx="6277605" cy="4268770"/>
          </a:xfrm>
          <a:prstGeom prst="rect">
            <a:avLst/>
          </a:prstGeom>
          <a:noFill/>
        </p:spPr>
      </p:pic>
      <p:sp>
        <p:nvSpPr>
          <p:cNvPr id="8" name="Rectangle 7">
            <a:extLst>
              <a:ext uri="{FF2B5EF4-FFF2-40B4-BE49-F238E27FC236}">
                <a16:creationId xmlns:a16="http://schemas.microsoft.com/office/drawing/2014/main" id="{0900BF19-6826-42E7-AE6C-D57C7F0177A1}"/>
              </a:ext>
              <a:ext uri="{C183D7F6-B498-43B3-948B-1728B52AA6E4}">
                <adec:decorative xmlns:adec="http://schemas.microsoft.com/office/drawing/2017/decorative" val="1"/>
              </a:ext>
            </a:extLst>
          </p:cNvPr>
          <p:cNvSpPr/>
          <p:nvPr/>
        </p:nvSpPr>
        <p:spPr>
          <a:xfrm>
            <a:off x="7893575" y="6535281"/>
            <a:ext cx="4295250" cy="261542"/>
          </a:xfrm>
          <a:prstGeom prst="rect">
            <a:avLst/>
          </a:prstGeom>
        </p:spPr>
        <p:txBody>
          <a:bodyPr wrap="none">
            <a:spAutoFit/>
          </a:bodyPr>
          <a:lstStyle/>
          <a:p>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2023 Duke University School of Medicine. All rights reserved.</a:t>
            </a:r>
          </a:p>
        </p:txBody>
      </p:sp>
      <p:sp>
        <p:nvSpPr>
          <p:cNvPr id="6" name="Rectangle 5">
            <a:extLst>
              <a:ext uri="{C183D7F6-B498-43B3-948B-1728B52AA6E4}">
                <adec:decorative xmlns:adec="http://schemas.microsoft.com/office/drawing/2017/decorative" val="1"/>
              </a:ext>
            </a:extLst>
          </p:cNvPr>
          <p:cNvSpPr/>
          <p:nvPr/>
        </p:nvSpPr>
        <p:spPr>
          <a:xfrm>
            <a:off x="7488348" y="6488089"/>
            <a:ext cx="4700478" cy="369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2" name="Picture 1" descr="Coalition for Health AI">
            <a:extLst>
              <a:ext uri="{FF2B5EF4-FFF2-40B4-BE49-F238E27FC236}">
                <a16:creationId xmlns:a16="http://schemas.microsoft.com/office/drawing/2014/main" id="{F6EC9A89-49CC-8669-6F42-F19A8159B9D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543436" y="5967388"/>
            <a:ext cx="2403539" cy="632734"/>
          </a:xfrm>
          <a:prstGeom prst="rect">
            <a:avLst/>
          </a:prstGeom>
        </p:spPr>
      </p:pic>
    </p:spTree>
    <p:extLst>
      <p:ext uri="{BB962C8B-B14F-4D97-AF65-F5344CB8AC3E}">
        <p14:creationId xmlns:p14="http://schemas.microsoft.com/office/powerpoint/2010/main" val="98161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3"/>
        <p:cNvGrpSpPr/>
        <p:nvPr/>
      </p:nvGrpSpPr>
      <p:grpSpPr>
        <a:xfrm>
          <a:off x="0" y="0"/>
          <a:ext cx="0" cy="0"/>
          <a:chOff x="0" y="0"/>
          <a:chExt cx="0" cy="0"/>
        </a:xfrm>
      </p:grpSpPr>
      <p:sp>
        <p:nvSpPr>
          <p:cNvPr id="3" name="Google Shape;110;p3">
            <a:extLst>
              <a:ext uri="{FF2B5EF4-FFF2-40B4-BE49-F238E27FC236}">
                <a16:creationId xmlns:a16="http://schemas.microsoft.com/office/drawing/2014/main" id="{48E73139-D103-CA4C-AAD4-DD2BE54C7E72}"/>
              </a:ext>
            </a:extLst>
          </p:cNvPr>
          <p:cNvSpPr txBox="1">
            <a:spLocks noGrp="1"/>
          </p:cNvSpPr>
          <p:nvPr>
            <p:ph type="title" idx="4294967295"/>
          </p:nvPr>
        </p:nvSpPr>
        <p:spPr>
          <a:xfrm>
            <a:off x="710597" y="2126048"/>
            <a:ext cx="9417733" cy="561643"/>
          </a:xfrm>
          <a:prstGeom prst="rect">
            <a:avLst/>
          </a:prstGeom>
          <a:noFill/>
          <a:ln>
            <a:noFill/>
            <a:prstDash/>
          </a:ln>
          <a:effectLst/>
        </p:spPr>
        <p:txBody>
          <a:bodyPr rot="0" spcFirstLastPara="1" vertOverflow="overflow" horzOverflow="overflow" vert="horz" wrap="square" lIns="0" tIns="7698" rIns="0" bIns="0" numCol="1" spcCol="0" rtlCol="0" fromWordArt="0" anchor="t" anchorCtr="0" forceAA="0" compatLnSpc="1">
            <a:prstTxWarp prst="textNoShape">
              <a:avLst/>
            </a:prstTxWarp>
            <a:spAutoFit/>
          </a:bodyPr>
          <a:lstStyle/>
          <a:p>
            <a:pPr marL="7699" marR="3081" lvl="0" indent="0" algn="l" defTabSz="1218987" rtl="0" eaLnBrk="1" fontAlgn="auto" latinLnBrk="0" hangingPunct="1">
              <a:lnSpc>
                <a:spcPct val="100200"/>
              </a:lnSpc>
              <a:spcBef>
                <a:spcPts val="0"/>
              </a:spcBef>
              <a:spcAft>
                <a:spcPts val="0"/>
              </a:spcAft>
              <a:buClrTx/>
              <a:buSzTx/>
              <a:buFontTx/>
              <a:buNone/>
              <a:tabLst/>
              <a:defRPr/>
            </a:pPr>
            <a:r>
              <a:rPr kumimoji="0" lang="en-US" sz="3599" b="1" i="0" u="none" strike="noStrike" kern="1200" cap="none" spc="0" normalizeH="0" baseline="0" noProof="0" dirty="0">
                <a:ln>
                  <a:noFill/>
                </a:ln>
                <a:solidFill>
                  <a:srgbClr val="7030A0"/>
                </a:solidFill>
                <a:effectLst/>
                <a:uLnTx/>
                <a:uFillTx/>
                <a:latin typeface="+mj-lt"/>
                <a:ea typeface="Arial"/>
                <a:cs typeface="Arial"/>
                <a:sym typeface="Arial"/>
              </a:rPr>
              <a:t>Learning Objectives</a:t>
            </a:r>
            <a:endParaRPr kumimoji="0" lang="en-US" sz="3599" b="0" i="0" u="none" strike="noStrike" kern="1200" cap="none" spc="0" normalizeH="0" baseline="0" noProof="0" dirty="0">
              <a:ln>
                <a:noFill/>
              </a:ln>
              <a:solidFill>
                <a:srgbClr val="7030A0"/>
              </a:solidFill>
              <a:effectLst/>
              <a:uLnTx/>
              <a:uFillTx/>
              <a:latin typeface="+mj-lt"/>
              <a:ea typeface="Arial"/>
              <a:cs typeface="Arial"/>
              <a:sym typeface="Arial"/>
            </a:endParaRPr>
          </a:p>
        </p:txBody>
      </p:sp>
      <p:sp>
        <p:nvSpPr>
          <p:cNvPr id="9" name="TextBox 8">
            <a:extLst>
              <a:ext uri="{FF2B5EF4-FFF2-40B4-BE49-F238E27FC236}">
                <a16:creationId xmlns:a16="http://schemas.microsoft.com/office/drawing/2014/main" id="{6D129EB9-500E-DF5B-E1C0-380650757C1A}"/>
              </a:ext>
              <a:ext uri="{C183D7F6-B498-43B3-948B-1728B52AA6E4}">
                <adec:decorative xmlns:adec="http://schemas.microsoft.com/office/drawing/2017/decorative" val="1"/>
              </a:ext>
            </a:extLst>
          </p:cNvPr>
          <p:cNvSpPr txBox="1"/>
          <p:nvPr/>
        </p:nvSpPr>
        <p:spPr>
          <a:xfrm>
            <a:off x="710598" y="3120217"/>
            <a:ext cx="973059" cy="584647"/>
          </a:xfrm>
          <a:prstGeom prst="rect">
            <a:avLst/>
          </a:prstGeom>
          <a:solidFill>
            <a:schemeClr val="bg1"/>
          </a:solidFill>
        </p:spPr>
        <p:txBody>
          <a:bodyPr wrap="square" rtlCol="0">
            <a:spAutoFit/>
          </a:bodyPr>
          <a:lstStyle/>
          <a:p>
            <a:r>
              <a:rPr lang="en-US" sz="3199" dirty="0">
                <a:solidFill>
                  <a:schemeClr val="bg1"/>
                </a:solidFill>
                <a:latin typeface="+mj-lt"/>
              </a:rPr>
              <a:t>01</a:t>
            </a:r>
          </a:p>
        </p:txBody>
      </p:sp>
      <p:sp>
        <p:nvSpPr>
          <p:cNvPr id="96" name="Google Shape;96;p2"/>
          <p:cNvSpPr txBox="1"/>
          <p:nvPr/>
        </p:nvSpPr>
        <p:spPr>
          <a:xfrm>
            <a:off x="1459704" y="2852048"/>
            <a:ext cx="4109824" cy="738407"/>
          </a:xfrm>
          <a:prstGeom prst="rect">
            <a:avLst/>
          </a:prstGeom>
          <a:noFill/>
          <a:ln>
            <a:noFill/>
          </a:ln>
        </p:spPr>
        <p:txBody>
          <a:bodyPr spcFirstLastPara="1" wrap="square" lIns="91402" tIns="45688" rIns="91402" bIns="45688" anchor="ctr" anchorCtr="0">
            <a:spAutoFit/>
          </a:bodyPr>
          <a:lstStyle/>
          <a:p>
            <a:pPr>
              <a:lnSpc>
                <a:spcPct val="150000"/>
              </a:lnSpc>
            </a:pPr>
            <a:r>
              <a:rPr lang="en-US" sz="2799" b="1" dirty="0">
                <a:solidFill>
                  <a:srgbClr val="7030A0"/>
                </a:solidFill>
                <a:latin typeface="+mj-lt"/>
                <a:ea typeface="Arial"/>
                <a:cs typeface="Arial"/>
                <a:sym typeface="Arial"/>
              </a:rPr>
              <a:t>Person-enabled health</a:t>
            </a:r>
            <a:endParaRPr lang="en-US" sz="1800" dirty="0">
              <a:solidFill>
                <a:srgbClr val="7030A0"/>
              </a:solidFill>
              <a:latin typeface="+mj-lt"/>
            </a:endParaRPr>
          </a:p>
        </p:txBody>
      </p:sp>
      <p:sp>
        <p:nvSpPr>
          <p:cNvPr id="95" name="Google Shape;95;p2"/>
          <p:cNvSpPr txBox="1"/>
          <p:nvPr/>
        </p:nvSpPr>
        <p:spPr>
          <a:xfrm>
            <a:off x="1459704" y="3315388"/>
            <a:ext cx="5799231" cy="461600"/>
          </a:xfrm>
          <a:prstGeom prst="rect">
            <a:avLst/>
          </a:prstGeom>
          <a:noFill/>
          <a:ln>
            <a:noFill/>
          </a:ln>
        </p:spPr>
        <p:txBody>
          <a:bodyPr spcFirstLastPara="1" wrap="square" lIns="91402" tIns="45688" rIns="91402" bIns="45688" anchor="t" anchorCtr="0">
            <a:spAutoFit/>
          </a:bodyPr>
          <a:lstStyle/>
          <a:p>
            <a:pPr>
              <a:lnSpc>
                <a:spcPct val="150000"/>
              </a:lnSpc>
            </a:pPr>
            <a:r>
              <a:rPr lang="en-US" sz="1600" dirty="0">
                <a:solidFill>
                  <a:srgbClr val="7F7F7F"/>
                </a:solidFill>
                <a:ea typeface="Arial"/>
                <a:cs typeface="Arial"/>
                <a:sym typeface="Arial"/>
              </a:rPr>
              <a:t>Understand a foundational element of healthcare innovation.</a:t>
            </a:r>
            <a:endParaRPr sz="1600" dirty="0">
              <a:solidFill>
                <a:srgbClr val="7F7F7F"/>
              </a:solidFill>
              <a:ea typeface="Arial"/>
              <a:cs typeface="Arial"/>
              <a:sym typeface="Arial"/>
            </a:endParaRPr>
          </a:p>
        </p:txBody>
      </p:sp>
      <p:sp>
        <p:nvSpPr>
          <p:cNvPr id="12" name="Google Shape;96;p2">
            <a:extLst>
              <a:ext uri="{FF2B5EF4-FFF2-40B4-BE49-F238E27FC236}">
                <a16:creationId xmlns:a16="http://schemas.microsoft.com/office/drawing/2014/main" id="{E1F93BDE-8623-34BA-8FC8-13C2CBB931C4}"/>
              </a:ext>
            </a:extLst>
          </p:cNvPr>
          <p:cNvSpPr txBox="1"/>
          <p:nvPr/>
        </p:nvSpPr>
        <p:spPr>
          <a:xfrm>
            <a:off x="1459704" y="3766532"/>
            <a:ext cx="4109824" cy="738407"/>
          </a:xfrm>
          <a:prstGeom prst="rect">
            <a:avLst/>
          </a:prstGeom>
          <a:noFill/>
          <a:ln>
            <a:noFill/>
          </a:ln>
        </p:spPr>
        <p:txBody>
          <a:bodyPr spcFirstLastPara="1" wrap="square" lIns="91402" tIns="45688" rIns="91402" bIns="45688" anchor="ctr" anchorCtr="0">
            <a:spAutoFit/>
          </a:bodyPr>
          <a:lstStyle/>
          <a:p>
            <a:pPr>
              <a:lnSpc>
                <a:spcPct val="150000"/>
              </a:lnSpc>
            </a:pPr>
            <a:r>
              <a:rPr lang="en-US" sz="2799" b="1" dirty="0">
                <a:solidFill>
                  <a:srgbClr val="0C9DC9"/>
                </a:solidFill>
                <a:latin typeface="+mj-lt"/>
                <a:ea typeface="Arial"/>
                <a:cs typeface="Arial"/>
                <a:sym typeface="Arial"/>
              </a:rPr>
              <a:t>Critique and challenge</a:t>
            </a:r>
            <a:endParaRPr lang="en-US" sz="1800" dirty="0">
              <a:solidFill>
                <a:srgbClr val="0C9DC9"/>
              </a:solidFill>
              <a:latin typeface="+mj-lt"/>
            </a:endParaRPr>
          </a:p>
        </p:txBody>
      </p:sp>
      <p:sp>
        <p:nvSpPr>
          <p:cNvPr id="11" name="Google Shape;95;p2">
            <a:extLst>
              <a:ext uri="{FF2B5EF4-FFF2-40B4-BE49-F238E27FC236}">
                <a16:creationId xmlns:a16="http://schemas.microsoft.com/office/drawing/2014/main" id="{CA8F94DF-107A-0672-7FD6-C1AB76AD164B}"/>
              </a:ext>
            </a:extLst>
          </p:cNvPr>
          <p:cNvSpPr txBox="1"/>
          <p:nvPr/>
        </p:nvSpPr>
        <p:spPr>
          <a:xfrm>
            <a:off x="1459704" y="4229872"/>
            <a:ext cx="5799231" cy="461600"/>
          </a:xfrm>
          <a:prstGeom prst="rect">
            <a:avLst/>
          </a:prstGeom>
          <a:noFill/>
          <a:ln>
            <a:noFill/>
          </a:ln>
        </p:spPr>
        <p:txBody>
          <a:bodyPr spcFirstLastPara="1" wrap="square" lIns="91402" tIns="45688" rIns="91402" bIns="45688" anchor="t" anchorCtr="0">
            <a:spAutoFit/>
          </a:bodyPr>
          <a:lstStyle/>
          <a:p>
            <a:pPr>
              <a:lnSpc>
                <a:spcPct val="150000"/>
              </a:lnSpc>
            </a:pPr>
            <a:r>
              <a:rPr lang="en-US" sz="1600" dirty="0">
                <a:solidFill>
                  <a:srgbClr val="7F7F7F"/>
                </a:solidFill>
                <a:ea typeface="Arial"/>
                <a:cs typeface="Arial"/>
                <a:sym typeface="Arial"/>
              </a:rPr>
              <a:t>Leverage scientific rigor to evaluate efficacy of disruption.</a:t>
            </a:r>
          </a:p>
        </p:txBody>
      </p:sp>
      <p:sp>
        <p:nvSpPr>
          <p:cNvPr id="13" name="Oval 12">
            <a:extLst>
              <a:ext uri="{FF2B5EF4-FFF2-40B4-BE49-F238E27FC236}">
                <a16:creationId xmlns:a16="http://schemas.microsoft.com/office/drawing/2014/main" id="{2C140AB1-10D9-C265-2844-B3C1C2E2B993}"/>
              </a:ext>
              <a:ext uri="{C183D7F6-B498-43B3-948B-1728B52AA6E4}">
                <adec:decorative xmlns:adec="http://schemas.microsoft.com/office/drawing/2017/decorative" val="1"/>
              </a:ext>
            </a:extLst>
          </p:cNvPr>
          <p:cNvSpPr/>
          <p:nvPr/>
        </p:nvSpPr>
        <p:spPr>
          <a:xfrm>
            <a:off x="710598" y="3988387"/>
            <a:ext cx="596931" cy="596931"/>
          </a:xfrm>
          <a:prstGeom prst="ellipse">
            <a:avLst/>
          </a:prstGeom>
          <a:solidFill>
            <a:srgbClr val="0C9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7" name="Google Shape;96;p2">
            <a:extLst>
              <a:ext uri="{FF2B5EF4-FFF2-40B4-BE49-F238E27FC236}">
                <a16:creationId xmlns:a16="http://schemas.microsoft.com/office/drawing/2014/main" id="{4B7FBA6F-6733-360C-8484-0610C98005A4}"/>
              </a:ext>
            </a:extLst>
          </p:cNvPr>
          <p:cNvSpPr txBox="1"/>
          <p:nvPr/>
        </p:nvSpPr>
        <p:spPr>
          <a:xfrm>
            <a:off x="1459704" y="4691389"/>
            <a:ext cx="4871797" cy="738407"/>
          </a:xfrm>
          <a:prstGeom prst="rect">
            <a:avLst/>
          </a:prstGeom>
          <a:noFill/>
          <a:ln>
            <a:noFill/>
          </a:ln>
        </p:spPr>
        <p:txBody>
          <a:bodyPr spcFirstLastPara="1" wrap="square" lIns="91402" tIns="45688" rIns="91402" bIns="45688" anchor="ctr" anchorCtr="0">
            <a:spAutoFit/>
          </a:bodyPr>
          <a:lstStyle/>
          <a:p>
            <a:pPr>
              <a:lnSpc>
                <a:spcPct val="150000"/>
              </a:lnSpc>
            </a:pPr>
            <a:r>
              <a:rPr lang="en-US" sz="2799" b="1" dirty="0">
                <a:solidFill>
                  <a:srgbClr val="171717"/>
                </a:solidFill>
                <a:latin typeface="+mj-lt"/>
                <a:ea typeface="Arial"/>
                <a:cs typeface="Arial"/>
                <a:sym typeface="Arial"/>
              </a:rPr>
              <a:t>Global collaboration</a:t>
            </a:r>
            <a:endParaRPr lang="en-US" sz="1800" dirty="0">
              <a:solidFill>
                <a:srgbClr val="171717"/>
              </a:solidFill>
              <a:latin typeface="+mj-lt"/>
            </a:endParaRPr>
          </a:p>
        </p:txBody>
      </p:sp>
      <p:sp>
        <p:nvSpPr>
          <p:cNvPr id="16" name="Google Shape;95;p2">
            <a:extLst>
              <a:ext uri="{FF2B5EF4-FFF2-40B4-BE49-F238E27FC236}">
                <a16:creationId xmlns:a16="http://schemas.microsoft.com/office/drawing/2014/main" id="{D78B019E-5481-D7F8-4C3E-4B30ABAA656A}"/>
              </a:ext>
            </a:extLst>
          </p:cNvPr>
          <p:cNvSpPr txBox="1"/>
          <p:nvPr/>
        </p:nvSpPr>
        <p:spPr>
          <a:xfrm>
            <a:off x="1459704" y="5154729"/>
            <a:ext cx="5799231" cy="461600"/>
          </a:xfrm>
          <a:prstGeom prst="rect">
            <a:avLst/>
          </a:prstGeom>
          <a:noFill/>
          <a:ln>
            <a:noFill/>
          </a:ln>
        </p:spPr>
        <p:txBody>
          <a:bodyPr spcFirstLastPara="1" wrap="square" lIns="91402" tIns="45688" rIns="91402" bIns="45688" anchor="t" anchorCtr="0">
            <a:spAutoFit/>
          </a:bodyPr>
          <a:lstStyle/>
          <a:p>
            <a:pPr>
              <a:lnSpc>
                <a:spcPct val="150000"/>
              </a:lnSpc>
            </a:pPr>
            <a:r>
              <a:rPr lang="en-US" sz="1600" dirty="0">
                <a:solidFill>
                  <a:srgbClr val="7F7F7F"/>
                </a:solidFill>
                <a:latin typeface="Arial"/>
                <a:ea typeface="Arial"/>
                <a:cs typeface="Arial"/>
                <a:sym typeface="Arial"/>
              </a:rPr>
              <a:t>Unite to catalyze digital transformation.</a:t>
            </a:r>
          </a:p>
        </p:txBody>
      </p:sp>
      <p:sp>
        <p:nvSpPr>
          <p:cNvPr id="18" name="Oval 17">
            <a:extLst>
              <a:ext uri="{FF2B5EF4-FFF2-40B4-BE49-F238E27FC236}">
                <a16:creationId xmlns:a16="http://schemas.microsoft.com/office/drawing/2014/main" id="{4C781677-105C-8C46-4A8A-4D192ED51C01}"/>
              </a:ext>
              <a:ext uri="{C183D7F6-B498-43B3-948B-1728B52AA6E4}">
                <adec:decorative xmlns:adec="http://schemas.microsoft.com/office/drawing/2017/decorative" val="1"/>
              </a:ext>
            </a:extLst>
          </p:cNvPr>
          <p:cNvSpPr/>
          <p:nvPr/>
        </p:nvSpPr>
        <p:spPr>
          <a:xfrm>
            <a:off x="710598" y="4913243"/>
            <a:ext cx="596931" cy="596931"/>
          </a:xfrm>
          <a:prstGeom prst="ellipse">
            <a:avLst/>
          </a:prstGeom>
          <a:solidFill>
            <a:srgbClr val="1717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a:solidFill>
                <a:srgbClr val="171717"/>
              </a:solidFill>
            </a:endParaRPr>
          </a:p>
        </p:txBody>
      </p:sp>
      <p:sp>
        <p:nvSpPr>
          <p:cNvPr id="7" name="Oval 6">
            <a:extLst>
              <a:ext uri="{FF2B5EF4-FFF2-40B4-BE49-F238E27FC236}">
                <a16:creationId xmlns:a16="http://schemas.microsoft.com/office/drawing/2014/main" id="{99A5AEB1-4417-6D6B-A74C-BEDB686C67BA}"/>
              </a:ext>
              <a:ext uri="{C183D7F6-B498-43B3-948B-1728B52AA6E4}">
                <adec:decorative xmlns:adec="http://schemas.microsoft.com/office/drawing/2017/decorative" val="1"/>
              </a:ext>
            </a:extLst>
          </p:cNvPr>
          <p:cNvSpPr/>
          <p:nvPr/>
        </p:nvSpPr>
        <p:spPr>
          <a:xfrm>
            <a:off x="710598" y="3073903"/>
            <a:ext cx="596931" cy="596931"/>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mj-lt"/>
            </a:endParaRPr>
          </a:p>
        </p:txBody>
      </p:sp>
      <p:sp>
        <p:nvSpPr>
          <p:cNvPr id="4" name="TextBox 3">
            <a:extLst>
              <a:ext uri="{FF2B5EF4-FFF2-40B4-BE49-F238E27FC236}">
                <a16:creationId xmlns:a16="http://schemas.microsoft.com/office/drawing/2014/main" id="{E40D815C-7065-6196-E30D-41B80206792C}"/>
              </a:ext>
              <a:ext uri="{C183D7F6-B498-43B3-948B-1728B52AA6E4}">
                <adec:decorative xmlns:adec="http://schemas.microsoft.com/office/drawing/2017/decorative" val="1"/>
              </a:ext>
            </a:extLst>
          </p:cNvPr>
          <p:cNvSpPr txBox="1"/>
          <p:nvPr/>
        </p:nvSpPr>
        <p:spPr>
          <a:xfrm>
            <a:off x="699333" y="3068873"/>
            <a:ext cx="709169" cy="584647"/>
          </a:xfrm>
          <a:prstGeom prst="rect">
            <a:avLst/>
          </a:prstGeom>
          <a:noFill/>
        </p:spPr>
        <p:txBody>
          <a:bodyPr wrap="square" rtlCol="0">
            <a:spAutoFit/>
          </a:bodyPr>
          <a:lstStyle/>
          <a:p>
            <a:r>
              <a:rPr lang="en-US" sz="3199" dirty="0">
                <a:solidFill>
                  <a:schemeClr val="bg1"/>
                </a:solidFill>
                <a:latin typeface="+mj-lt"/>
              </a:rPr>
              <a:t>01</a:t>
            </a:r>
          </a:p>
        </p:txBody>
      </p:sp>
      <p:sp>
        <p:nvSpPr>
          <p:cNvPr id="5" name="TextBox 4">
            <a:extLst>
              <a:ext uri="{FF2B5EF4-FFF2-40B4-BE49-F238E27FC236}">
                <a16:creationId xmlns:a16="http://schemas.microsoft.com/office/drawing/2014/main" id="{39A293E3-858A-5BFF-DED2-5C05203769FF}"/>
              </a:ext>
              <a:ext uri="{C183D7F6-B498-43B3-948B-1728B52AA6E4}">
                <adec:decorative xmlns:adec="http://schemas.microsoft.com/office/drawing/2017/decorative" val="1"/>
              </a:ext>
            </a:extLst>
          </p:cNvPr>
          <p:cNvSpPr txBox="1"/>
          <p:nvPr/>
        </p:nvSpPr>
        <p:spPr>
          <a:xfrm>
            <a:off x="698090" y="3994528"/>
            <a:ext cx="709169" cy="584647"/>
          </a:xfrm>
          <a:prstGeom prst="rect">
            <a:avLst/>
          </a:prstGeom>
          <a:noFill/>
        </p:spPr>
        <p:txBody>
          <a:bodyPr wrap="square" rtlCol="0">
            <a:spAutoFit/>
          </a:bodyPr>
          <a:lstStyle/>
          <a:p>
            <a:r>
              <a:rPr lang="en-US" sz="3199" dirty="0">
                <a:solidFill>
                  <a:schemeClr val="bg1"/>
                </a:solidFill>
                <a:latin typeface="+mj-lt"/>
              </a:rPr>
              <a:t>02</a:t>
            </a:r>
          </a:p>
        </p:txBody>
      </p:sp>
      <p:sp>
        <p:nvSpPr>
          <p:cNvPr id="6" name="TextBox 5">
            <a:extLst>
              <a:ext uri="{FF2B5EF4-FFF2-40B4-BE49-F238E27FC236}">
                <a16:creationId xmlns:a16="http://schemas.microsoft.com/office/drawing/2014/main" id="{5D65E59F-DAF3-5DF7-87F7-5F0EF242EDDB}"/>
              </a:ext>
              <a:ext uri="{C183D7F6-B498-43B3-948B-1728B52AA6E4}">
                <adec:decorative xmlns:adec="http://schemas.microsoft.com/office/drawing/2017/decorative" val="1"/>
              </a:ext>
            </a:extLst>
          </p:cNvPr>
          <p:cNvSpPr txBox="1"/>
          <p:nvPr/>
        </p:nvSpPr>
        <p:spPr>
          <a:xfrm>
            <a:off x="698090" y="4902869"/>
            <a:ext cx="709169" cy="584647"/>
          </a:xfrm>
          <a:prstGeom prst="rect">
            <a:avLst/>
          </a:prstGeom>
          <a:noFill/>
        </p:spPr>
        <p:txBody>
          <a:bodyPr wrap="square" rtlCol="0">
            <a:spAutoFit/>
          </a:bodyPr>
          <a:lstStyle/>
          <a:p>
            <a:r>
              <a:rPr lang="en-US" sz="3199" dirty="0">
                <a:solidFill>
                  <a:schemeClr val="bg1"/>
                </a:solidFill>
                <a:latin typeface="+mj-lt"/>
              </a:rPr>
              <a:t>03</a:t>
            </a:r>
          </a:p>
        </p:txBody>
      </p:sp>
    </p:spTree>
    <p:extLst>
      <p:ext uri="{BB962C8B-B14F-4D97-AF65-F5344CB8AC3E}">
        <p14:creationId xmlns:p14="http://schemas.microsoft.com/office/powerpoint/2010/main" val="267071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0AD008-EF79-4E57-82BF-5855051F1287}"/>
              </a:ext>
            </a:extLst>
          </p:cNvPr>
          <p:cNvSpPr txBox="1">
            <a:spLocks noGrp="1"/>
          </p:cNvSpPr>
          <p:nvPr>
            <p:ph type="title" idx="4294967295"/>
          </p:nvPr>
        </p:nvSpPr>
        <p:spPr>
          <a:xfrm>
            <a:off x="726303" y="537921"/>
            <a:ext cx="9585015" cy="587222"/>
          </a:xfrm>
          <a:prstGeom prst="rect">
            <a:avLst/>
          </a:prstGeom>
          <a:noFill/>
          <a:ln>
            <a:noFill/>
            <a:prstDash/>
          </a:ln>
          <a:effectLst/>
        </p:spPr>
        <p:txBody>
          <a:bodyPr rot="0" spcFirstLastPara="0" vertOverflow="overflow" horzOverflow="overflow" vert="horz" wrap="square" lIns="0" tIns="45712" rIns="0" bIns="45712" numCol="1" spcCol="0" rtlCol="0" fromWordArt="0" anchor="t" anchorCtr="0" forceAA="0" compatLnSpc="1">
            <a:prstTxWarp prst="textNoShape">
              <a:avLst/>
            </a:prstTxWarp>
            <a:noAutofit/>
          </a:bodyPr>
          <a:lstStyle>
            <a:lvl1pPr algn="l" defTabSz="914484"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3999" b="1" i="0" u="none" strike="noStrike" kern="1200" cap="none" spc="0" normalizeH="0" baseline="0" noProof="0" dirty="0">
                <a:ln>
                  <a:noFill/>
                </a:ln>
                <a:solidFill>
                  <a:srgbClr val="029FC6"/>
                </a:solidFill>
                <a:effectLst/>
                <a:uLnTx/>
                <a:uFillTx/>
                <a:latin typeface="+mj-lt"/>
                <a:ea typeface="+mj-ea"/>
                <a:cs typeface="Arial"/>
              </a:rPr>
              <a:t>Key CHAI Blueprint Recommendations</a:t>
            </a:r>
            <a:endParaRPr kumimoji="0" lang="en-US" sz="3999" b="1" i="0" u="none" strike="noStrike" kern="1200" cap="none" spc="0" normalizeH="0" baseline="0" noProof="0" dirty="0">
              <a:ln>
                <a:noFill/>
              </a:ln>
              <a:solidFill>
                <a:srgbClr val="029FC6"/>
              </a:solidFill>
              <a:effectLst/>
              <a:uLnTx/>
              <a:uFillTx/>
              <a:latin typeface="+mj-lt"/>
              <a:ea typeface="+mj-ea"/>
              <a:cs typeface="+mj-cs"/>
            </a:endParaRPr>
          </a:p>
        </p:txBody>
      </p:sp>
      <p:sp>
        <p:nvSpPr>
          <p:cNvPr id="7" name="Freeform: Shape 6">
            <a:extLst>
              <a:ext uri="{FF2B5EF4-FFF2-40B4-BE49-F238E27FC236}">
                <a16:creationId xmlns:a16="http://schemas.microsoft.com/office/drawing/2014/main" id="{97C53E1F-43BD-2822-59F6-5FAB455503C7}"/>
              </a:ext>
            </a:extLst>
          </p:cNvPr>
          <p:cNvSpPr/>
          <p:nvPr/>
        </p:nvSpPr>
        <p:spPr>
          <a:xfrm>
            <a:off x="726304" y="1638353"/>
            <a:ext cx="3355067" cy="2013040"/>
          </a:xfrm>
          <a:custGeom>
            <a:avLst/>
            <a:gdLst>
              <a:gd name="connsiteX0" fmla="*/ 0 w 3355067"/>
              <a:gd name="connsiteY0" fmla="*/ 0 h 2013040"/>
              <a:gd name="connsiteX1" fmla="*/ 3355067 w 3355067"/>
              <a:gd name="connsiteY1" fmla="*/ 0 h 2013040"/>
              <a:gd name="connsiteX2" fmla="*/ 3355067 w 3355067"/>
              <a:gd name="connsiteY2" fmla="*/ 2013040 h 2013040"/>
              <a:gd name="connsiteX3" fmla="*/ 0 w 3355067"/>
              <a:gd name="connsiteY3" fmla="*/ 2013040 h 2013040"/>
              <a:gd name="connsiteX4" fmla="*/ 0 w 3355067"/>
              <a:gd name="connsiteY4" fmla="*/ 0 h 201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067" h="2013040">
                <a:moveTo>
                  <a:pt x="0" y="0"/>
                </a:moveTo>
                <a:lnTo>
                  <a:pt x="3355067" y="0"/>
                </a:lnTo>
                <a:lnTo>
                  <a:pt x="3355067" y="2013040"/>
                </a:lnTo>
                <a:lnTo>
                  <a:pt x="0" y="2013040"/>
                </a:lnTo>
                <a:lnTo>
                  <a:pt x="0" y="0"/>
                </a:lnTo>
                <a:close/>
              </a:path>
            </a:pathLst>
          </a:custGeom>
          <a:gradFill rotWithShape="0">
            <a:gsLst>
              <a:gs pos="0">
                <a:srgbClr val="029FC6"/>
              </a:gs>
              <a:gs pos="80000">
                <a:srgbClr val="029FC6"/>
              </a:gs>
              <a:gs pos="100000">
                <a:srgbClr val="029FC6"/>
              </a:gs>
            </a:gsLst>
          </a:gra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bg1"/>
                </a:solidFill>
              </a:rPr>
              <a:t>Establish an assurance lab and advisory service</a:t>
            </a:r>
          </a:p>
        </p:txBody>
      </p:sp>
      <p:sp>
        <p:nvSpPr>
          <p:cNvPr id="8" name="Freeform: Shape 7">
            <a:extLst>
              <a:ext uri="{FF2B5EF4-FFF2-40B4-BE49-F238E27FC236}">
                <a16:creationId xmlns:a16="http://schemas.microsoft.com/office/drawing/2014/main" id="{9C7E6A19-3EC8-CA6A-6D08-C4E800F54183}"/>
              </a:ext>
            </a:extLst>
          </p:cNvPr>
          <p:cNvSpPr/>
          <p:nvPr/>
        </p:nvSpPr>
        <p:spPr>
          <a:xfrm>
            <a:off x="4416878" y="1638353"/>
            <a:ext cx="3355067" cy="2013040"/>
          </a:xfrm>
          <a:custGeom>
            <a:avLst/>
            <a:gdLst>
              <a:gd name="connsiteX0" fmla="*/ 0 w 3355067"/>
              <a:gd name="connsiteY0" fmla="*/ 0 h 2013040"/>
              <a:gd name="connsiteX1" fmla="*/ 3355067 w 3355067"/>
              <a:gd name="connsiteY1" fmla="*/ 0 h 2013040"/>
              <a:gd name="connsiteX2" fmla="*/ 3355067 w 3355067"/>
              <a:gd name="connsiteY2" fmla="*/ 2013040 h 2013040"/>
              <a:gd name="connsiteX3" fmla="*/ 0 w 3355067"/>
              <a:gd name="connsiteY3" fmla="*/ 2013040 h 2013040"/>
              <a:gd name="connsiteX4" fmla="*/ 0 w 3355067"/>
              <a:gd name="connsiteY4" fmla="*/ 0 h 201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067" h="2013040">
                <a:moveTo>
                  <a:pt x="0" y="0"/>
                </a:moveTo>
                <a:lnTo>
                  <a:pt x="3355067" y="0"/>
                </a:lnTo>
                <a:lnTo>
                  <a:pt x="3355067" y="2013040"/>
                </a:lnTo>
                <a:lnTo>
                  <a:pt x="0" y="2013040"/>
                </a:lnTo>
                <a:lnTo>
                  <a:pt x="0" y="0"/>
                </a:lnTo>
                <a:close/>
              </a:path>
            </a:pathLst>
          </a:custGeom>
          <a:gradFill rotWithShape="0">
            <a:gsLst>
              <a:gs pos="0">
                <a:srgbClr val="029FC6"/>
              </a:gs>
              <a:gs pos="80000">
                <a:srgbClr val="029FC6"/>
              </a:gs>
              <a:gs pos="100000">
                <a:srgbClr val="029FC6"/>
              </a:gs>
            </a:gsLst>
          </a:gra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bg1"/>
                </a:solidFill>
              </a:rPr>
              <a:t>Demonstrate the AI value proposition</a:t>
            </a:r>
          </a:p>
        </p:txBody>
      </p:sp>
      <p:sp>
        <p:nvSpPr>
          <p:cNvPr id="9" name="Freeform: Shape 8">
            <a:extLst>
              <a:ext uri="{FF2B5EF4-FFF2-40B4-BE49-F238E27FC236}">
                <a16:creationId xmlns:a16="http://schemas.microsoft.com/office/drawing/2014/main" id="{75808F1F-AC30-3E57-A867-ACB3373575F2}"/>
              </a:ext>
            </a:extLst>
          </p:cNvPr>
          <p:cNvSpPr/>
          <p:nvPr/>
        </p:nvSpPr>
        <p:spPr>
          <a:xfrm>
            <a:off x="8107452" y="1638353"/>
            <a:ext cx="3355067" cy="2013040"/>
          </a:xfrm>
          <a:custGeom>
            <a:avLst/>
            <a:gdLst>
              <a:gd name="connsiteX0" fmla="*/ 0 w 3355067"/>
              <a:gd name="connsiteY0" fmla="*/ 0 h 2013040"/>
              <a:gd name="connsiteX1" fmla="*/ 3355067 w 3355067"/>
              <a:gd name="connsiteY1" fmla="*/ 0 h 2013040"/>
              <a:gd name="connsiteX2" fmla="*/ 3355067 w 3355067"/>
              <a:gd name="connsiteY2" fmla="*/ 2013040 h 2013040"/>
              <a:gd name="connsiteX3" fmla="*/ 0 w 3355067"/>
              <a:gd name="connsiteY3" fmla="*/ 2013040 h 2013040"/>
              <a:gd name="connsiteX4" fmla="*/ 0 w 3355067"/>
              <a:gd name="connsiteY4" fmla="*/ 0 h 201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067" h="2013040">
                <a:moveTo>
                  <a:pt x="0" y="0"/>
                </a:moveTo>
                <a:lnTo>
                  <a:pt x="3355067" y="0"/>
                </a:lnTo>
                <a:lnTo>
                  <a:pt x="3355067" y="2013040"/>
                </a:lnTo>
                <a:lnTo>
                  <a:pt x="0" y="2013040"/>
                </a:lnTo>
                <a:lnTo>
                  <a:pt x="0" y="0"/>
                </a:lnTo>
                <a:close/>
              </a:path>
            </a:pathLst>
          </a:custGeom>
          <a:gradFill rotWithShape="0">
            <a:gsLst>
              <a:gs pos="0">
                <a:srgbClr val="029FC6"/>
              </a:gs>
              <a:gs pos="80000">
                <a:srgbClr val="029FC6"/>
              </a:gs>
              <a:gs pos="100000">
                <a:srgbClr val="029FC6"/>
              </a:gs>
            </a:gsLst>
          </a:gra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bg1"/>
                </a:solidFill>
              </a:rPr>
              <a:t>Develop structured checklists and maturity models</a:t>
            </a:r>
          </a:p>
        </p:txBody>
      </p:sp>
      <p:sp>
        <p:nvSpPr>
          <p:cNvPr id="10" name="Freeform: Shape 9">
            <a:extLst>
              <a:ext uri="{FF2B5EF4-FFF2-40B4-BE49-F238E27FC236}">
                <a16:creationId xmlns:a16="http://schemas.microsoft.com/office/drawing/2014/main" id="{5809F63B-4F5B-CD9E-3165-EE74430D9234}"/>
              </a:ext>
            </a:extLst>
          </p:cNvPr>
          <p:cNvSpPr/>
          <p:nvPr/>
        </p:nvSpPr>
        <p:spPr>
          <a:xfrm>
            <a:off x="726304" y="3986900"/>
            <a:ext cx="3355067" cy="2013040"/>
          </a:xfrm>
          <a:custGeom>
            <a:avLst/>
            <a:gdLst>
              <a:gd name="connsiteX0" fmla="*/ 0 w 3355067"/>
              <a:gd name="connsiteY0" fmla="*/ 0 h 2013040"/>
              <a:gd name="connsiteX1" fmla="*/ 3355067 w 3355067"/>
              <a:gd name="connsiteY1" fmla="*/ 0 h 2013040"/>
              <a:gd name="connsiteX2" fmla="*/ 3355067 w 3355067"/>
              <a:gd name="connsiteY2" fmla="*/ 2013040 h 2013040"/>
              <a:gd name="connsiteX3" fmla="*/ 0 w 3355067"/>
              <a:gd name="connsiteY3" fmla="*/ 2013040 h 2013040"/>
              <a:gd name="connsiteX4" fmla="*/ 0 w 3355067"/>
              <a:gd name="connsiteY4" fmla="*/ 0 h 201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067" h="2013040">
                <a:moveTo>
                  <a:pt x="0" y="0"/>
                </a:moveTo>
                <a:lnTo>
                  <a:pt x="3355067" y="0"/>
                </a:lnTo>
                <a:lnTo>
                  <a:pt x="3355067" y="2013040"/>
                </a:lnTo>
                <a:lnTo>
                  <a:pt x="0" y="2013040"/>
                </a:lnTo>
                <a:lnTo>
                  <a:pt x="0" y="0"/>
                </a:lnTo>
                <a:close/>
              </a:path>
            </a:pathLst>
          </a:custGeom>
          <a:gradFill rotWithShape="0">
            <a:gsLst>
              <a:gs pos="0">
                <a:srgbClr val="029FC6"/>
              </a:gs>
              <a:gs pos="80000">
                <a:srgbClr val="029FC6"/>
              </a:gs>
              <a:gs pos="100000">
                <a:srgbClr val="029FC6"/>
              </a:gs>
            </a:gsLst>
          </a:gra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solidFill>
                  <a:schemeClr val="bg1"/>
                </a:solidFill>
              </a:rPr>
              <a:t>Create registries of AI tools</a:t>
            </a:r>
          </a:p>
        </p:txBody>
      </p:sp>
      <p:sp>
        <p:nvSpPr>
          <p:cNvPr id="11" name="Freeform: Shape 10">
            <a:extLst>
              <a:ext uri="{FF2B5EF4-FFF2-40B4-BE49-F238E27FC236}">
                <a16:creationId xmlns:a16="http://schemas.microsoft.com/office/drawing/2014/main" id="{6A74E93A-2135-5DCF-8D28-1B1972F37553}"/>
              </a:ext>
            </a:extLst>
          </p:cNvPr>
          <p:cNvSpPr/>
          <p:nvPr/>
        </p:nvSpPr>
        <p:spPr>
          <a:xfrm>
            <a:off x="4416878" y="3986900"/>
            <a:ext cx="3355067" cy="2013040"/>
          </a:xfrm>
          <a:custGeom>
            <a:avLst/>
            <a:gdLst>
              <a:gd name="connsiteX0" fmla="*/ 0 w 3355067"/>
              <a:gd name="connsiteY0" fmla="*/ 0 h 2013040"/>
              <a:gd name="connsiteX1" fmla="*/ 3355067 w 3355067"/>
              <a:gd name="connsiteY1" fmla="*/ 0 h 2013040"/>
              <a:gd name="connsiteX2" fmla="*/ 3355067 w 3355067"/>
              <a:gd name="connsiteY2" fmla="*/ 2013040 h 2013040"/>
              <a:gd name="connsiteX3" fmla="*/ 0 w 3355067"/>
              <a:gd name="connsiteY3" fmla="*/ 2013040 h 2013040"/>
              <a:gd name="connsiteX4" fmla="*/ 0 w 3355067"/>
              <a:gd name="connsiteY4" fmla="*/ 0 h 201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067" h="2013040">
                <a:moveTo>
                  <a:pt x="0" y="0"/>
                </a:moveTo>
                <a:lnTo>
                  <a:pt x="3355067" y="0"/>
                </a:lnTo>
                <a:lnTo>
                  <a:pt x="3355067" y="2013040"/>
                </a:lnTo>
                <a:lnTo>
                  <a:pt x="0" y="2013040"/>
                </a:lnTo>
                <a:lnTo>
                  <a:pt x="0" y="0"/>
                </a:lnTo>
                <a:close/>
              </a:path>
            </a:pathLst>
          </a:custGeom>
          <a:gradFill rotWithShape="0">
            <a:gsLst>
              <a:gs pos="0">
                <a:srgbClr val="029FC6"/>
              </a:gs>
              <a:gs pos="80000">
                <a:srgbClr val="029FC6"/>
              </a:gs>
              <a:gs pos="100000">
                <a:srgbClr val="029FC6"/>
              </a:gs>
            </a:gsLst>
          </a:gra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solidFill>
                  <a:schemeClr val="bg1"/>
                </a:solidFill>
              </a:rPr>
              <a:t>Leverage sandboxes for local testing</a:t>
            </a:r>
          </a:p>
        </p:txBody>
      </p:sp>
      <p:sp>
        <p:nvSpPr>
          <p:cNvPr id="12" name="Freeform: Shape 11">
            <a:extLst>
              <a:ext uri="{FF2B5EF4-FFF2-40B4-BE49-F238E27FC236}">
                <a16:creationId xmlns:a16="http://schemas.microsoft.com/office/drawing/2014/main" id="{D2546327-F472-C0AC-8BE4-79062F4409B1}"/>
              </a:ext>
            </a:extLst>
          </p:cNvPr>
          <p:cNvSpPr/>
          <p:nvPr/>
        </p:nvSpPr>
        <p:spPr>
          <a:xfrm>
            <a:off x="8107452" y="3986900"/>
            <a:ext cx="3355067" cy="2013040"/>
          </a:xfrm>
          <a:custGeom>
            <a:avLst/>
            <a:gdLst>
              <a:gd name="connsiteX0" fmla="*/ 0 w 3355067"/>
              <a:gd name="connsiteY0" fmla="*/ 0 h 2013040"/>
              <a:gd name="connsiteX1" fmla="*/ 3355067 w 3355067"/>
              <a:gd name="connsiteY1" fmla="*/ 0 h 2013040"/>
              <a:gd name="connsiteX2" fmla="*/ 3355067 w 3355067"/>
              <a:gd name="connsiteY2" fmla="*/ 2013040 h 2013040"/>
              <a:gd name="connsiteX3" fmla="*/ 0 w 3355067"/>
              <a:gd name="connsiteY3" fmla="*/ 2013040 h 2013040"/>
              <a:gd name="connsiteX4" fmla="*/ 0 w 3355067"/>
              <a:gd name="connsiteY4" fmla="*/ 0 h 201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067" h="2013040">
                <a:moveTo>
                  <a:pt x="0" y="0"/>
                </a:moveTo>
                <a:lnTo>
                  <a:pt x="3355067" y="0"/>
                </a:lnTo>
                <a:lnTo>
                  <a:pt x="3355067" y="2013040"/>
                </a:lnTo>
                <a:lnTo>
                  <a:pt x="0" y="2013040"/>
                </a:lnTo>
                <a:lnTo>
                  <a:pt x="0" y="0"/>
                </a:lnTo>
                <a:close/>
              </a:path>
            </a:pathLst>
          </a:custGeom>
          <a:gradFill rotWithShape="0">
            <a:gsLst>
              <a:gs pos="0">
                <a:srgbClr val="029FC6"/>
              </a:gs>
              <a:gs pos="80000">
                <a:srgbClr val="029FC6"/>
              </a:gs>
              <a:gs pos="100000">
                <a:srgbClr val="029FC6"/>
              </a:gs>
            </a:gsLst>
          </a:gra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solidFill>
                  <a:schemeClr val="bg1"/>
                </a:solidFill>
              </a:rPr>
              <a:t>Develop evaluation and monitoring platforms</a:t>
            </a:r>
          </a:p>
        </p:txBody>
      </p:sp>
      <p:pic>
        <p:nvPicPr>
          <p:cNvPr id="2" name="Picture 1" descr="Coalition for Health AI">
            <a:extLst>
              <a:ext uri="{FF2B5EF4-FFF2-40B4-BE49-F238E27FC236}">
                <a16:creationId xmlns:a16="http://schemas.microsoft.com/office/drawing/2014/main" id="{DD5A4A38-B2CA-ED28-DB8A-342AC09200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3436" y="5967388"/>
            <a:ext cx="2403539" cy="632734"/>
          </a:xfrm>
          <a:prstGeom prst="rect">
            <a:avLst/>
          </a:prstGeom>
        </p:spPr>
      </p:pic>
      <p:pic>
        <p:nvPicPr>
          <p:cNvPr id="3" name="Content Placeholder 4" descr="Publication: Blueprint for trustworthy AI implementation guidance and assurance for healthcare.">
            <a:extLst>
              <a:ext uri="{FF2B5EF4-FFF2-40B4-BE49-F238E27FC236}">
                <a16:creationId xmlns:a16="http://schemas.microsoft.com/office/drawing/2014/main" id="{C30D828D-21CD-C4A9-8BCC-B9617F227D4D}"/>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10532885" y="180268"/>
            <a:ext cx="1236118" cy="1605347"/>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180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4;p1" descr="Steps: define, engineer data, develop &amp; assess, small-scale implementation, deploy.">
            <a:extLst>
              <a:ext uri="{FF2B5EF4-FFF2-40B4-BE49-F238E27FC236}">
                <a16:creationId xmlns:a16="http://schemas.microsoft.com/office/drawing/2014/main" id="{ED75DD9A-AF2F-485C-B980-3DF148C3E710}"/>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2432" y="246880"/>
            <a:ext cx="11976392" cy="6364240"/>
          </a:xfrm>
          <a:prstGeom prst="rect">
            <a:avLst/>
          </a:prstGeom>
          <a:noFill/>
          <a:ln>
            <a:noFill/>
          </a:ln>
        </p:spPr>
      </p:pic>
      <p:pic>
        <p:nvPicPr>
          <p:cNvPr id="2" name="Picture 1" descr="Coalition for Health AI">
            <a:extLst>
              <a:ext uri="{FF2B5EF4-FFF2-40B4-BE49-F238E27FC236}">
                <a16:creationId xmlns:a16="http://schemas.microsoft.com/office/drawing/2014/main" id="{B3AABE71-F6D7-C667-564D-871C2F3ED3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85285" y="5978386"/>
            <a:ext cx="2403539" cy="632734"/>
          </a:xfrm>
          <a:prstGeom prst="rect">
            <a:avLst/>
          </a:prstGeom>
        </p:spPr>
      </p:pic>
    </p:spTree>
    <p:extLst>
      <p:ext uri="{BB962C8B-B14F-4D97-AF65-F5344CB8AC3E}">
        <p14:creationId xmlns:p14="http://schemas.microsoft.com/office/powerpoint/2010/main" val="863745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ho participates in CHAI and what they produce.">
            <a:extLst>
              <a:ext uri="{FF2B5EF4-FFF2-40B4-BE49-F238E27FC236}">
                <a16:creationId xmlns:a16="http://schemas.microsoft.com/office/drawing/2014/main" id="{DF847845-846E-1355-0C2B-AA43D3CDB39F}"/>
              </a:ext>
            </a:extLst>
          </p:cNvPr>
          <p:cNvPicPr>
            <a:picLocks noChangeAspect="1"/>
          </p:cNvPicPr>
          <p:nvPr/>
        </p:nvPicPr>
        <p:blipFill>
          <a:blip r:embed="rId3"/>
          <a:stretch>
            <a:fillRect/>
          </a:stretch>
        </p:blipFill>
        <p:spPr>
          <a:xfrm>
            <a:off x="120650" y="513323"/>
            <a:ext cx="11947525" cy="5764679"/>
          </a:xfrm>
          <a:prstGeom prst="rect">
            <a:avLst/>
          </a:prstGeom>
          <a:noFill/>
        </p:spPr>
      </p:pic>
      <p:pic>
        <p:nvPicPr>
          <p:cNvPr id="8" name="Picture 7" descr="Coalition for Health AI">
            <a:extLst>
              <a:ext uri="{FF2B5EF4-FFF2-40B4-BE49-F238E27FC236}">
                <a16:creationId xmlns:a16="http://schemas.microsoft.com/office/drawing/2014/main" id="{7AF06813-922C-9B89-851F-BE00DF1BBE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85285" y="5988325"/>
            <a:ext cx="2403539" cy="632734"/>
          </a:xfrm>
          <a:prstGeom prst="rect">
            <a:avLst/>
          </a:prstGeom>
        </p:spPr>
      </p:pic>
    </p:spTree>
    <p:extLst>
      <p:ext uri="{BB962C8B-B14F-4D97-AF65-F5344CB8AC3E}">
        <p14:creationId xmlns:p14="http://schemas.microsoft.com/office/powerpoint/2010/main" val="1993306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ublication: A Nationwide Network of Health AI Assurance Laboratories.">
            <a:extLst>
              <a:ext uri="{FF2B5EF4-FFF2-40B4-BE49-F238E27FC236}">
                <a16:creationId xmlns:a16="http://schemas.microsoft.com/office/drawing/2014/main" id="{7BC209C7-3C55-1B00-BFAA-563A0CC3336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p:blipFill>
        <p:spPr>
          <a:xfrm>
            <a:off x="1362485" y="201613"/>
            <a:ext cx="9463854" cy="6388100"/>
          </a:xfrm>
          <a:prstGeom prst="rect">
            <a:avLst/>
          </a:prstGeom>
          <a:noFill/>
        </p:spPr>
      </p:pic>
      <p:pic>
        <p:nvPicPr>
          <p:cNvPr id="2" name="Picture 1" descr="Coalition for Health AI">
            <a:extLst>
              <a:ext uri="{FF2B5EF4-FFF2-40B4-BE49-F238E27FC236}">
                <a16:creationId xmlns:a16="http://schemas.microsoft.com/office/drawing/2014/main" id="{28520047-163B-8A28-4F6F-7704BC1DD2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3436" y="5967388"/>
            <a:ext cx="2403539" cy="632734"/>
          </a:xfrm>
          <a:prstGeom prst="rect">
            <a:avLst/>
          </a:prstGeom>
        </p:spPr>
      </p:pic>
    </p:spTree>
    <p:extLst>
      <p:ext uri="{BB962C8B-B14F-4D97-AF65-F5344CB8AC3E}">
        <p14:creationId xmlns:p14="http://schemas.microsoft.com/office/powerpoint/2010/main" val="2163277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1345D-79F7-EB87-76ED-048072E7A0AA}"/>
            </a:ext>
          </a:extLst>
        </p:cNvPr>
        <p:cNvGrpSpPr/>
        <p:nvPr/>
      </p:nvGrpSpPr>
      <p:grpSpPr>
        <a:xfrm>
          <a:off x="0" y="0"/>
          <a:ext cx="0" cy="0"/>
          <a:chOff x="0" y="0"/>
          <a:chExt cx="0" cy="0"/>
        </a:xfrm>
      </p:grpSpPr>
      <p:sp>
        <p:nvSpPr>
          <p:cNvPr id="30" name="Title 29">
            <a:extLst>
              <a:ext uri="{FF2B5EF4-FFF2-40B4-BE49-F238E27FC236}">
                <a16:creationId xmlns:a16="http://schemas.microsoft.com/office/drawing/2014/main" id="{F449ED28-2E45-CCC1-C652-8FDD93A11D9E}"/>
              </a:ext>
            </a:extLst>
          </p:cNvPr>
          <p:cNvSpPr txBox="1">
            <a:spLocks noGrp="1"/>
          </p:cNvSpPr>
          <p:nvPr>
            <p:ph type="title" idx="4294967295"/>
          </p:nvPr>
        </p:nvSpPr>
        <p:spPr>
          <a:xfrm>
            <a:off x="304869" y="548080"/>
            <a:ext cx="6316135" cy="7077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3999"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CHAI Future Focus Areas</a:t>
            </a:r>
          </a:p>
        </p:txBody>
      </p:sp>
      <p:cxnSp>
        <p:nvCxnSpPr>
          <p:cNvPr id="54" name="Straight Connector 53">
            <a:extLst>
              <a:ext uri="{FF2B5EF4-FFF2-40B4-BE49-F238E27FC236}">
                <a16:creationId xmlns:a16="http://schemas.microsoft.com/office/drawing/2014/main" id="{F6104A34-E008-049E-81FF-AB932BEBA298}"/>
              </a:ext>
              <a:ext uri="{C183D7F6-B498-43B3-948B-1728B52AA6E4}">
                <adec:decorative xmlns:adec="http://schemas.microsoft.com/office/drawing/2017/decorative" val="1"/>
              </a:ext>
            </a:extLst>
          </p:cNvPr>
          <p:cNvCxnSpPr/>
          <p:nvPr/>
        </p:nvCxnSpPr>
        <p:spPr>
          <a:xfrm>
            <a:off x="2997730" y="2024471"/>
            <a:ext cx="3468050" cy="0"/>
          </a:xfrm>
          <a:prstGeom prst="line">
            <a:avLst/>
          </a:prstGeom>
          <a:ln w="9525"/>
        </p:spPr>
        <p:style>
          <a:lnRef idx="1">
            <a:schemeClr val="accent3"/>
          </a:lnRef>
          <a:fillRef idx="0">
            <a:schemeClr val="accent3"/>
          </a:fillRef>
          <a:effectRef idx="0">
            <a:schemeClr val="accent3"/>
          </a:effectRef>
          <a:fontRef idx="minor">
            <a:schemeClr val="tx1"/>
          </a:fontRef>
        </p:style>
      </p:cxnSp>
      <p:cxnSp>
        <p:nvCxnSpPr>
          <p:cNvPr id="55" name="Straight Connector 54">
            <a:extLst>
              <a:ext uri="{FF2B5EF4-FFF2-40B4-BE49-F238E27FC236}">
                <a16:creationId xmlns:a16="http://schemas.microsoft.com/office/drawing/2014/main" id="{7DA5A17A-A1F2-DF3E-F030-79FC8D9C9AE6}"/>
              </a:ext>
              <a:ext uri="{C183D7F6-B498-43B3-948B-1728B52AA6E4}">
                <adec:decorative xmlns:adec="http://schemas.microsoft.com/office/drawing/2017/decorative" val="1"/>
              </a:ext>
            </a:extLst>
          </p:cNvPr>
          <p:cNvCxnSpPr/>
          <p:nvPr/>
        </p:nvCxnSpPr>
        <p:spPr>
          <a:xfrm>
            <a:off x="2448606" y="2869670"/>
            <a:ext cx="3468050" cy="0"/>
          </a:xfrm>
          <a:prstGeom prst="line">
            <a:avLst/>
          </a:prstGeom>
          <a:ln w="9525"/>
        </p:spPr>
        <p:style>
          <a:lnRef idx="1">
            <a:schemeClr val="accent3"/>
          </a:lnRef>
          <a:fillRef idx="0">
            <a:schemeClr val="accent3"/>
          </a:fillRef>
          <a:effectRef idx="0">
            <a:schemeClr val="accent3"/>
          </a:effectRef>
          <a:fontRef idx="minor">
            <a:schemeClr val="tx1"/>
          </a:fontRef>
        </p:style>
      </p:cxnSp>
      <p:cxnSp>
        <p:nvCxnSpPr>
          <p:cNvPr id="56" name="Straight Connector 55">
            <a:extLst>
              <a:ext uri="{FF2B5EF4-FFF2-40B4-BE49-F238E27FC236}">
                <a16:creationId xmlns:a16="http://schemas.microsoft.com/office/drawing/2014/main" id="{E080284B-2709-28C0-2BC2-85F63BA78BD7}"/>
              </a:ext>
              <a:ext uri="{C183D7F6-B498-43B3-948B-1728B52AA6E4}">
                <adec:decorative xmlns:adec="http://schemas.microsoft.com/office/drawing/2017/decorative" val="1"/>
              </a:ext>
            </a:extLst>
          </p:cNvPr>
          <p:cNvCxnSpPr/>
          <p:nvPr/>
        </p:nvCxnSpPr>
        <p:spPr>
          <a:xfrm>
            <a:off x="2143450" y="4053233"/>
            <a:ext cx="3468050" cy="0"/>
          </a:xfrm>
          <a:prstGeom prst="line">
            <a:avLst/>
          </a:prstGeom>
          <a:ln w="9525"/>
        </p:spPr>
        <p:style>
          <a:lnRef idx="1">
            <a:schemeClr val="accent3"/>
          </a:lnRef>
          <a:fillRef idx="0">
            <a:schemeClr val="accent3"/>
          </a:fillRef>
          <a:effectRef idx="0">
            <a:schemeClr val="accent3"/>
          </a:effectRef>
          <a:fontRef idx="minor">
            <a:schemeClr val="tx1"/>
          </a:fontRef>
        </p:style>
      </p:cxnSp>
      <p:cxnSp>
        <p:nvCxnSpPr>
          <p:cNvPr id="57" name="Straight Connector 56">
            <a:extLst>
              <a:ext uri="{FF2B5EF4-FFF2-40B4-BE49-F238E27FC236}">
                <a16:creationId xmlns:a16="http://schemas.microsoft.com/office/drawing/2014/main" id="{6B9333EC-C677-8337-6EBA-76D29F3A4A25}"/>
              </a:ext>
              <a:ext uri="{C183D7F6-B498-43B3-948B-1728B52AA6E4}">
                <adec:decorative xmlns:adec="http://schemas.microsoft.com/office/drawing/2017/decorative" val="1"/>
              </a:ext>
            </a:extLst>
          </p:cNvPr>
          <p:cNvCxnSpPr/>
          <p:nvPr/>
        </p:nvCxnSpPr>
        <p:spPr>
          <a:xfrm>
            <a:off x="1929748" y="5155844"/>
            <a:ext cx="3468050" cy="0"/>
          </a:xfrm>
          <a:prstGeom prst="line">
            <a:avLst/>
          </a:prstGeom>
          <a:ln w="9525"/>
        </p:spPr>
        <p:style>
          <a:lnRef idx="1">
            <a:schemeClr val="accent3"/>
          </a:lnRef>
          <a:fillRef idx="0">
            <a:schemeClr val="accent3"/>
          </a:fillRef>
          <a:effectRef idx="0">
            <a:schemeClr val="accent3"/>
          </a:effectRef>
          <a:fontRef idx="minor">
            <a:schemeClr val="tx1"/>
          </a:fontRef>
        </p:style>
      </p:cxnSp>
      <p:cxnSp>
        <p:nvCxnSpPr>
          <p:cNvPr id="58" name="Straight Connector 57">
            <a:extLst>
              <a:ext uri="{FF2B5EF4-FFF2-40B4-BE49-F238E27FC236}">
                <a16:creationId xmlns:a16="http://schemas.microsoft.com/office/drawing/2014/main" id="{50C2EB69-8BD2-0C09-713C-7EB6C901692A}"/>
              </a:ext>
              <a:ext uri="{C183D7F6-B498-43B3-948B-1728B52AA6E4}">
                <adec:decorative xmlns:adec="http://schemas.microsoft.com/office/drawing/2017/decorative" val="1"/>
              </a:ext>
            </a:extLst>
          </p:cNvPr>
          <p:cNvCxnSpPr/>
          <p:nvPr/>
        </p:nvCxnSpPr>
        <p:spPr>
          <a:xfrm>
            <a:off x="2917877" y="6064163"/>
            <a:ext cx="3468050" cy="0"/>
          </a:xfrm>
          <a:prstGeom prst="line">
            <a:avLst/>
          </a:prstGeom>
          <a:ln w="9525"/>
        </p:spPr>
        <p:style>
          <a:lnRef idx="1">
            <a:schemeClr val="accent3"/>
          </a:lnRef>
          <a:fillRef idx="0">
            <a:schemeClr val="accent3"/>
          </a:fillRef>
          <a:effectRef idx="0">
            <a:schemeClr val="accent3"/>
          </a:effectRef>
          <a:fontRef idx="minor">
            <a:schemeClr val="tx1"/>
          </a:fontRef>
        </p:style>
      </p:cxnSp>
      <p:sp>
        <p:nvSpPr>
          <p:cNvPr id="59" name="Oval 58">
            <a:extLst>
              <a:ext uri="{FF2B5EF4-FFF2-40B4-BE49-F238E27FC236}">
                <a16:creationId xmlns:a16="http://schemas.microsoft.com/office/drawing/2014/main" id="{5B7FBE62-6374-FBCE-714F-702A484FC9FC}"/>
              </a:ext>
              <a:ext uri="{C183D7F6-B498-43B3-948B-1728B52AA6E4}">
                <adec:decorative xmlns:adec="http://schemas.microsoft.com/office/drawing/2017/decorative" val="1"/>
              </a:ext>
            </a:extLst>
          </p:cNvPr>
          <p:cNvSpPr/>
          <p:nvPr/>
        </p:nvSpPr>
        <p:spPr>
          <a:xfrm>
            <a:off x="185733" y="1809494"/>
            <a:ext cx="4459113" cy="4445906"/>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399"/>
          </a:p>
        </p:txBody>
      </p:sp>
      <p:pic>
        <p:nvPicPr>
          <p:cNvPr id="60" name="Picture 59" descr="Coalition for Health AI">
            <a:extLst>
              <a:ext uri="{FF2B5EF4-FFF2-40B4-BE49-F238E27FC236}">
                <a16:creationId xmlns:a16="http://schemas.microsoft.com/office/drawing/2014/main" id="{0B776D23-D515-564D-0AE6-F41A57C939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354" y="3386806"/>
            <a:ext cx="3399229" cy="893779"/>
          </a:xfrm>
          <a:prstGeom prst="rect">
            <a:avLst/>
          </a:prstGeom>
        </p:spPr>
      </p:pic>
      <p:sp>
        <p:nvSpPr>
          <p:cNvPr id="61" name="TextBox 60">
            <a:extLst>
              <a:ext uri="{FF2B5EF4-FFF2-40B4-BE49-F238E27FC236}">
                <a16:creationId xmlns:a16="http://schemas.microsoft.com/office/drawing/2014/main" id="{3A6616AC-A343-3C6D-ECA6-B8C58230FB06}"/>
              </a:ext>
            </a:extLst>
          </p:cNvPr>
          <p:cNvSpPr txBox="1"/>
          <p:nvPr/>
        </p:nvSpPr>
        <p:spPr>
          <a:xfrm>
            <a:off x="900687" y="4231912"/>
            <a:ext cx="3029204" cy="369332"/>
          </a:xfrm>
          <a:prstGeom prst="rect">
            <a:avLst/>
          </a:prstGeom>
          <a:noFill/>
        </p:spPr>
        <p:txBody>
          <a:bodyPr wrap="square" rtlCol="0">
            <a:spAutoFit/>
          </a:bodyPr>
          <a:lstStyle/>
          <a:p>
            <a:r>
              <a:rPr lang="en-US" sz="1800" dirty="0">
                <a:solidFill>
                  <a:schemeClr val="bg1"/>
                </a:solidFill>
              </a:rPr>
              <a:t>Public-Private Partnership</a:t>
            </a:r>
          </a:p>
        </p:txBody>
      </p:sp>
      <p:sp>
        <p:nvSpPr>
          <p:cNvPr id="62" name="Oval 61">
            <a:extLst>
              <a:ext uri="{FF2B5EF4-FFF2-40B4-BE49-F238E27FC236}">
                <a16:creationId xmlns:a16="http://schemas.microsoft.com/office/drawing/2014/main" id="{FFAAD0D4-8508-85CE-5C90-8DE4CC811D8E}"/>
              </a:ext>
              <a:ext uri="{C183D7F6-B498-43B3-948B-1728B52AA6E4}">
                <adec:decorative xmlns:adec="http://schemas.microsoft.com/office/drawing/2017/decorative" val="1"/>
              </a:ext>
            </a:extLst>
          </p:cNvPr>
          <p:cNvSpPr/>
          <p:nvPr/>
        </p:nvSpPr>
        <p:spPr>
          <a:xfrm>
            <a:off x="5923104" y="1475452"/>
            <a:ext cx="916877" cy="914162"/>
          </a:xfrm>
          <a:prstGeom prst="ellipse">
            <a:avLst/>
          </a:prstGeom>
          <a:blipFill>
            <a:blip r:embed="rId4" cstate="email">
              <a:extLst>
                <a:ext uri="{28A0092B-C50C-407E-A947-70E740481C1C}">
                  <a14:useLocalDpi xmlns:a14="http://schemas.microsoft.com/office/drawing/2010/main"/>
                </a:ext>
              </a:extLst>
            </a:blip>
            <a:srcRect/>
            <a:stretch>
              <a:fillRect/>
            </a:stretch>
          </a:blipFill>
        </p:spPr>
        <p:style>
          <a:lnRef idx="0">
            <a:schemeClr val="lt2">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txBody>
          <a:bodyPr/>
          <a:lstStyle/>
          <a:p>
            <a:endParaRPr lang="en-US" sz="2399"/>
          </a:p>
        </p:txBody>
      </p:sp>
      <p:sp>
        <p:nvSpPr>
          <p:cNvPr id="63" name="Oval 62">
            <a:extLst>
              <a:ext uri="{FF2B5EF4-FFF2-40B4-BE49-F238E27FC236}">
                <a16:creationId xmlns:a16="http://schemas.microsoft.com/office/drawing/2014/main" id="{B4DD6B0B-AE3B-54F7-4ECD-F6CC73825674}"/>
              </a:ext>
              <a:ext uri="{C183D7F6-B498-43B3-948B-1728B52AA6E4}">
                <adec:decorative xmlns:adec="http://schemas.microsoft.com/office/drawing/2017/decorative" val="1"/>
              </a:ext>
            </a:extLst>
          </p:cNvPr>
          <p:cNvSpPr/>
          <p:nvPr/>
        </p:nvSpPr>
        <p:spPr>
          <a:xfrm>
            <a:off x="5404643" y="4675250"/>
            <a:ext cx="916877" cy="914162"/>
          </a:xfrm>
          <a:prstGeom prst="ellipse">
            <a:avLst/>
          </a:prstGeom>
          <a:blipFill>
            <a:blip r:embed="rId5" cstate="email">
              <a:extLst>
                <a:ext uri="{28A0092B-C50C-407E-A947-70E740481C1C}">
                  <a14:useLocalDpi xmlns:a14="http://schemas.microsoft.com/office/drawing/2010/main"/>
                </a:ext>
              </a:extLst>
            </a:blip>
            <a:srcRect/>
            <a:stretch>
              <a:fillRect/>
            </a:stretch>
          </a:blipFill>
        </p:spPr>
        <p:style>
          <a:lnRef idx="0">
            <a:schemeClr val="lt2">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txBody>
          <a:bodyPr/>
          <a:lstStyle/>
          <a:p>
            <a:endParaRPr lang="en-US" sz="2399"/>
          </a:p>
        </p:txBody>
      </p:sp>
      <p:sp>
        <p:nvSpPr>
          <p:cNvPr id="64" name="Oval 63">
            <a:extLst>
              <a:ext uri="{FF2B5EF4-FFF2-40B4-BE49-F238E27FC236}">
                <a16:creationId xmlns:a16="http://schemas.microsoft.com/office/drawing/2014/main" id="{EC0D45E9-976A-0612-E052-80F6E33776BF}"/>
              </a:ext>
              <a:ext uri="{C183D7F6-B498-43B3-948B-1728B52AA6E4}">
                <adec:decorative xmlns:adec="http://schemas.microsoft.com/office/drawing/2017/decorative" val="1"/>
              </a:ext>
            </a:extLst>
          </p:cNvPr>
          <p:cNvSpPr/>
          <p:nvPr/>
        </p:nvSpPr>
        <p:spPr>
          <a:xfrm>
            <a:off x="6045399" y="5655279"/>
            <a:ext cx="916877" cy="914162"/>
          </a:xfrm>
          <a:prstGeom prst="ellipse">
            <a:avLst/>
          </a:prstGeom>
          <a:blipFill>
            <a:blip r:embed="rId6" cstate="email">
              <a:extLst>
                <a:ext uri="{28A0092B-C50C-407E-A947-70E740481C1C}">
                  <a14:useLocalDpi xmlns:a14="http://schemas.microsoft.com/office/drawing/2010/main"/>
                </a:ext>
              </a:extLst>
            </a:blip>
            <a:srcRect/>
            <a:stretch>
              <a:fillRect/>
            </a:stretch>
          </a:blipFill>
        </p:spPr>
        <p:style>
          <a:lnRef idx="0">
            <a:schemeClr val="lt2">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txBody>
          <a:bodyPr/>
          <a:lstStyle/>
          <a:p>
            <a:endParaRPr lang="en-US" sz="2399"/>
          </a:p>
        </p:txBody>
      </p:sp>
      <p:sp>
        <p:nvSpPr>
          <p:cNvPr id="65" name="Oval 64">
            <a:extLst>
              <a:ext uri="{FF2B5EF4-FFF2-40B4-BE49-F238E27FC236}">
                <a16:creationId xmlns:a16="http://schemas.microsoft.com/office/drawing/2014/main" id="{6617DB10-8CAF-1BA9-8136-AF6DF1307C7A}"/>
              </a:ext>
              <a:ext uri="{C183D7F6-B498-43B3-948B-1728B52AA6E4}">
                <adec:decorative xmlns:adec="http://schemas.microsoft.com/office/drawing/2017/decorative" val="1"/>
              </a:ext>
            </a:extLst>
          </p:cNvPr>
          <p:cNvSpPr/>
          <p:nvPr/>
        </p:nvSpPr>
        <p:spPr>
          <a:xfrm>
            <a:off x="5059773" y="3561714"/>
            <a:ext cx="916877" cy="914162"/>
          </a:xfrm>
          <a:prstGeom prst="ellipse">
            <a:avLst/>
          </a:prstGeom>
          <a:blipFill>
            <a:blip r:embed="rId7" cstate="email">
              <a:extLst>
                <a:ext uri="{28A0092B-C50C-407E-A947-70E740481C1C}">
                  <a14:useLocalDpi xmlns:a14="http://schemas.microsoft.com/office/drawing/2010/main"/>
                </a:ext>
              </a:extLst>
            </a:blip>
            <a:srcRect/>
            <a:stretch>
              <a:fillRect/>
            </a:stretch>
          </a:blipFill>
        </p:spPr>
        <p:style>
          <a:lnRef idx="0">
            <a:schemeClr val="lt2">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txBody>
          <a:bodyPr/>
          <a:lstStyle/>
          <a:p>
            <a:endParaRPr lang="en-US" sz="2399"/>
          </a:p>
        </p:txBody>
      </p:sp>
      <p:sp>
        <p:nvSpPr>
          <p:cNvPr id="66" name="Oval 65">
            <a:extLst>
              <a:ext uri="{FF2B5EF4-FFF2-40B4-BE49-F238E27FC236}">
                <a16:creationId xmlns:a16="http://schemas.microsoft.com/office/drawing/2014/main" id="{1933C004-65C8-838C-5006-C8F1D490090C}"/>
              </a:ext>
              <a:ext uri="{C183D7F6-B498-43B3-948B-1728B52AA6E4}">
                <adec:decorative xmlns:adec="http://schemas.microsoft.com/office/drawing/2017/decorative" val="1"/>
              </a:ext>
            </a:extLst>
          </p:cNvPr>
          <p:cNvSpPr/>
          <p:nvPr/>
        </p:nvSpPr>
        <p:spPr>
          <a:xfrm>
            <a:off x="5422519" y="2448178"/>
            <a:ext cx="916877" cy="914162"/>
          </a:xfrm>
          <a:prstGeom prst="ellipse">
            <a:avLst/>
          </a:prstGeom>
          <a:blipFill dpi="0"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t="776"/>
            </a:stretch>
          </a:blipFill>
          <a:effectLst/>
        </p:spPr>
        <p:style>
          <a:lnRef idx="0">
            <a:schemeClr val="lt2">
              <a:hueOff val="0"/>
              <a:satOff val="0"/>
              <a:lumOff val="0"/>
              <a:alphaOff val="0"/>
            </a:schemeClr>
          </a:lnRef>
          <a:fillRef idx="1">
            <a:scrgbClr r="0" g="0" b="0"/>
          </a:fillRef>
          <a:effectRef idx="3">
            <a:scrgbClr r="0" g="0" b="0"/>
          </a:effectRef>
          <a:fontRef idx="minor">
            <a:schemeClr val="lt2">
              <a:hueOff val="0"/>
              <a:satOff val="0"/>
              <a:lumOff val="0"/>
              <a:alphaOff val="0"/>
            </a:schemeClr>
          </a:fontRef>
        </p:style>
        <p:txBody>
          <a:bodyPr/>
          <a:lstStyle/>
          <a:p>
            <a:endParaRPr lang="en-US" sz="2399"/>
          </a:p>
        </p:txBody>
      </p:sp>
      <p:sp>
        <p:nvSpPr>
          <p:cNvPr id="67" name="Oval 66">
            <a:extLst>
              <a:ext uri="{FF2B5EF4-FFF2-40B4-BE49-F238E27FC236}">
                <a16:creationId xmlns:a16="http://schemas.microsoft.com/office/drawing/2014/main" id="{97CE674A-CF63-74C5-AA46-D68E1A2196FE}"/>
              </a:ext>
              <a:ext uri="{C183D7F6-B498-43B3-948B-1728B52AA6E4}">
                <adec:decorative xmlns:adec="http://schemas.microsoft.com/office/drawing/2017/decorative" val="1"/>
              </a:ext>
            </a:extLst>
          </p:cNvPr>
          <p:cNvSpPr/>
          <p:nvPr/>
        </p:nvSpPr>
        <p:spPr>
          <a:xfrm>
            <a:off x="8939671" y="2526753"/>
            <a:ext cx="3098082" cy="3046256"/>
          </a:xfrm>
          <a:prstGeom prst="ellipse">
            <a:avLst/>
          </a:prstGeom>
          <a:solidFill>
            <a:srgbClr val="2244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sz="2399"/>
          </a:p>
        </p:txBody>
      </p:sp>
      <p:sp>
        <p:nvSpPr>
          <p:cNvPr id="68" name="TextBox 67">
            <a:extLst>
              <a:ext uri="{FF2B5EF4-FFF2-40B4-BE49-F238E27FC236}">
                <a16:creationId xmlns:a16="http://schemas.microsoft.com/office/drawing/2014/main" id="{244A0062-058B-C970-4138-CA8044EA0FD3}"/>
              </a:ext>
            </a:extLst>
          </p:cNvPr>
          <p:cNvSpPr txBox="1"/>
          <p:nvPr/>
        </p:nvSpPr>
        <p:spPr>
          <a:xfrm>
            <a:off x="8835761" y="3570236"/>
            <a:ext cx="3382699" cy="1015399"/>
          </a:xfrm>
          <a:prstGeom prst="rect">
            <a:avLst/>
          </a:prstGeom>
          <a:noFill/>
        </p:spPr>
        <p:txBody>
          <a:bodyPr wrap="square" rtlCol="0">
            <a:spAutoFit/>
          </a:bodyPr>
          <a:lstStyle/>
          <a:p>
            <a:pPr algn="ctr"/>
            <a:r>
              <a:rPr lang="en-US" sz="1999">
                <a:solidFill>
                  <a:schemeClr val="bg1"/>
                </a:solidFill>
              </a:rPr>
              <a:t>Large Language </a:t>
            </a:r>
            <a:br>
              <a:rPr lang="en-US" sz="1999">
                <a:solidFill>
                  <a:schemeClr val="bg1"/>
                </a:solidFill>
              </a:rPr>
            </a:br>
            <a:r>
              <a:rPr lang="en-US" sz="1999">
                <a:solidFill>
                  <a:schemeClr val="bg1"/>
                </a:solidFill>
              </a:rPr>
              <a:t>Models (LLMs) and</a:t>
            </a:r>
          </a:p>
          <a:p>
            <a:pPr algn="ctr"/>
            <a:r>
              <a:rPr lang="en-US" sz="1999">
                <a:solidFill>
                  <a:schemeClr val="bg1"/>
                </a:solidFill>
              </a:rPr>
              <a:t>Other Use Cases</a:t>
            </a:r>
          </a:p>
        </p:txBody>
      </p:sp>
      <p:sp>
        <p:nvSpPr>
          <p:cNvPr id="69" name="Rectangle 68">
            <a:extLst>
              <a:ext uri="{FF2B5EF4-FFF2-40B4-BE49-F238E27FC236}">
                <a16:creationId xmlns:a16="http://schemas.microsoft.com/office/drawing/2014/main" id="{69A60594-8E52-E916-629C-9DA1CAE2D6D3}"/>
              </a:ext>
            </a:extLst>
          </p:cNvPr>
          <p:cNvSpPr/>
          <p:nvPr/>
        </p:nvSpPr>
        <p:spPr>
          <a:xfrm>
            <a:off x="6911473" y="1524981"/>
            <a:ext cx="5201172" cy="1261555"/>
          </a:xfrm>
          <a:prstGeom prst="rect">
            <a:avLst/>
          </a:prstGeom>
        </p:spPr>
        <p:txBody>
          <a:bodyPr wrap="square">
            <a:spAutoFit/>
          </a:bodyPr>
          <a:lstStyle/>
          <a:p>
            <a:pPr lvl="0"/>
            <a:r>
              <a:rPr lang="en-US" sz="1600"/>
              <a:t>Standards and Tools Assurance Guide</a:t>
            </a:r>
          </a:p>
          <a:p>
            <a:r>
              <a:rPr lang="en-US" sz="1600"/>
              <a:t>Technical Implementation Guide</a:t>
            </a:r>
          </a:p>
          <a:p>
            <a:r>
              <a:rPr lang="en-US" sz="1400" i="1"/>
              <a:t>Extended scope and best practices for pharma, devices and payers</a:t>
            </a:r>
          </a:p>
          <a:p>
            <a:pPr lvl="0"/>
            <a:endParaRPr lang="en-US" sz="1600"/>
          </a:p>
        </p:txBody>
      </p:sp>
      <p:sp>
        <p:nvSpPr>
          <p:cNvPr id="73" name="Rectangle 72">
            <a:extLst>
              <a:ext uri="{FF2B5EF4-FFF2-40B4-BE49-F238E27FC236}">
                <a16:creationId xmlns:a16="http://schemas.microsoft.com/office/drawing/2014/main" id="{A15BA7A9-03F9-E2BB-F4E5-152E43355B3C}"/>
              </a:ext>
            </a:extLst>
          </p:cNvPr>
          <p:cNvSpPr/>
          <p:nvPr/>
        </p:nvSpPr>
        <p:spPr>
          <a:xfrm>
            <a:off x="6362446" y="2651992"/>
            <a:ext cx="3071291" cy="584623"/>
          </a:xfrm>
          <a:prstGeom prst="rect">
            <a:avLst/>
          </a:prstGeom>
        </p:spPr>
        <p:txBody>
          <a:bodyPr wrap="square">
            <a:spAutoFit/>
          </a:bodyPr>
          <a:lstStyle/>
          <a:p>
            <a:pPr lvl="0"/>
            <a:r>
              <a:rPr lang="en-US" sz="1600"/>
              <a:t>Safety surveillance </a:t>
            </a:r>
          </a:p>
          <a:p>
            <a:pPr lvl="0"/>
            <a:r>
              <a:rPr lang="en-US" sz="1600"/>
              <a:t>and monitoring</a:t>
            </a:r>
          </a:p>
        </p:txBody>
      </p:sp>
      <p:sp>
        <p:nvSpPr>
          <p:cNvPr id="72" name="Rectangle 71">
            <a:extLst>
              <a:ext uri="{FF2B5EF4-FFF2-40B4-BE49-F238E27FC236}">
                <a16:creationId xmlns:a16="http://schemas.microsoft.com/office/drawing/2014/main" id="{717A0CAC-2EE5-1E79-9731-35F77B3601C9}"/>
              </a:ext>
            </a:extLst>
          </p:cNvPr>
          <p:cNvSpPr/>
          <p:nvPr/>
        </p:nvSpPr>
        <p:spPr>
          <a:xfrm>
            <a:off x="6004271" y="3695963"/>
            <a:ext cx="2912351" cy="1261555"/>
          </a:xfrm>
          <a:prstGeom prst="rect">
            <a:avLst/>
          </a:prstGeom>
        </p:spPr>
        <p:txBody>
          <a:bodyPr wrap="square">
            <a:spAutoFit/>
          </a:bodyPr>
          <a:lstStyle/>
          <a:p>
            <a:pPr lvl="0"/>
            <a:r>
              <a:rPr lang="en-US" sz="1600"/>
              <a:t>Health AI Community </a:t>
            </a:r>
          </a:p>
          <a:p>
            <a:pPr lvl="0"/>
            <a:r>
              <a:rPr lang="en-US" sz="1600"/>
              <a:t>and Outreach</a:t>
            </a:r>
          </a:p>
          <a:p>
            <a:r>
              <a:rPr lang="en-US" sz="1400" i="1"/>
              <a:t>Catalog of transparency information</a:t>
            </a:r>
          </a:p>
          <a:p>
            <a:pPr lvl="0"/>
            <a:endParaRPr lang="en-US" sz="1600"/>
          </a:p>
        </p:txBody>
      </p:sp>
      <p:sp>
        <p:nvSpPr>
          <p:cNvPr id="70" name="Rectangle 69">
            <a:extLst>
              <a:ext uri="{FF2B5EF4-FFF2-40B4-BE49-F238E27FC236}">
                <a16:creationId xmlns:a16="http://schemas.microsoft.com/office/drawing/2014/main" id="{515A6744-40C0-4629-5E81-EC1909EEA4D3}"/>
              </a:ext>
            </a:extLst>
          </p:cNvPr>
          <p:cNvSpPr/>
          <p:nvPr/>
        </p:nvSpPr>
        <p:spPr>
          <a:xfrm>
            <a:off x="6380604" y="4742228"/>
            <a:ext cx="1796867" cy="1076937"/>
          </a:xfrm>
          <a:prstGeom prst="rect">
            <a:avLst/>
          </a:prstGeom>
        </p:spPr>
        <p:txBody>
          <a:bodyPr wrap="square">
            <a:spAutoFit/>
          </a:bodyPr>
          <a:lstStyle/>
          <a:p>
            <a:pPr lvl="0"/>
            <a:r>
              <a:rPr lang="en-US" sz="1600"/>
              <a:t>Maturity Model </a:t>
            </a:r>
          </a:p>
          <a:p>
            <a:pPr lvl="0"/>
            <a:r>
              <a:rPr lang="en-US" sz="1600"/>
              <a:t>Health System’s AI </a:t>
            </a:r>
            <a:br>
              <a:rPr lang="en-US" sz="1600"/>
            </a:br>
            <a:r>
              <a:rPr lang="en-US" sz="1600"/>
              <a:t>Readiness</a:t>
            </a:r>
          </a:p>
        </p:txBody>
      </p:sp>
      <p:sp>
        <p:nvSpPr>
          <p:cNvPr id="71" name="Rectangle 70">
            <a:extLst>
              <a:ext uri="{FF2B5EF4-FFF2-40B4-BE49-F238E27FC236}">
                <a16:creationId xmlns:a16="http://schemas.microsoft.com/office/drawing/2014/main" id="{DF601E88-2410-0BF1-FB48-6CEBAA835209}"/>
              </a:ext>
            </a:extLst>
          </p:cNvPr>
          <p:cNvSpPr/>
          <p:nvPr/>
        </p:nvSpPr>
        <p:spPr>
          <a:xfrm>
            <a:off x="6987085" y="5696970"/>
            <a:ext cx="6023869" cy="830781"/>
          </a:xfrm>
          <a:prstGeom prst="rect">
            <a:avLst/>
          </a:prstGeom>
        </p:spPr>
        <p:txBody>
          <a:bodyPr wrap="square">
            <a:spAutoFit/>
          </a:bodyPr>
          <a:lstStyle/>
          <a:p>
            <a:pPr lvl="0"/>
            <a:r>
              <a:rPr lang="en-US" sz="1600"/>
              <a:t>Network of Assurance Lab</a:t>
            </a:r>
          </a:p>
          <a:p>
            <a:pPr lvl="0"/>
            <a:r>
              <a:rPr lang="en-US" sz="1600"/>
              <a:t>Democratizing and </a:t>
            </a:r>
          </a:p>
          <a:p>
            <a:pPr lvl="0"/>
            <a:r>
              <a:rPr lang="en-US" sz="1600"/>
              <a:t>implementation</a:t>
            </a:r>
          </a:p>
        </p:txBody>
      </p:sp>
      <p:sp>
        <p:nvSpPr>
          <p:cNvPr id="75" name="Oval 74">
            <a:extLst>
              <a:ext uri="{FF2B5EF4-FFF2-40B4-BE49-F238E27FC236}">
                <a16:creationId xmlns:a16="http://schemas.microsoft.com/office/drawing/2014/main" id="{104A30ED-FCBE-7185-4BA6-BAF940181BBF}"/>
              </a:ext>
              <a:ext uri="{C183D7F6-B498-43B3-948B-1728B52AA6E4}">
                <adec:decorative xmlns:adec="http://schemas.microsoft.com/office/drawing/2017/decorative" val="1"/>
              </a:ext>
            </a:extLst>
          </p:cNvPr>
          <p:cNvSpPr/>
          <p:nvPr/>
        </p:nvSpPr>
        <p:spPr>
          <a:xfrm>
            <a:off x="370790" y="5135591"/>
            <a:ext cx="1591198" cy="1590642"/>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76" name="Picture 75" descr="National Academy of Medicine">
            <a:extLst>
              <a:ext uri="{FF2B5EF4-FFF2-40B4-BE49-F238E27FC236}">
                <a16:creationId xmlns:a16="http://schemas.microsoft.com/office/drawing/2014/main" id="{01413D81-71BF-D02E-478B-62553EE9C1A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0009" y="5452907"/>
            <a:ext cx="1620558" cy="972335"/>
          </a:xfrm>
          <a:prstGeom prst="rect">
            <a:avLst/>
          </a:prstGeom>
        </p:spPr>
      </p:pic>
      <p:pic>
        <p:nvPicPr>
          <p:cNvPr id="2" name="Picture 1" descr="Coalition for Health AI">
            <a:extLst>
              <a:ext uri="{FF2B5EF4-FFF2-40B4-BE49-F238E27FC236}">
                <a16:creationId xmlns:a16="http://schemas.microsoft.com/office/drawing/2014/main" id="{C7E103EC-FC27-2393-B51E-632B0E30167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543436" y="5967388"/>
            <a:ext cx="2403539" cy="632734"/>
          </a:xfrm>
          <a:prstGeom prst="rect">
            <a:avLst/>
          </a:prstGeom>
        </p:spPr>
      </p:pic>
    </p:spTree>
    <p:extLst>
      <p:ext uri="{BB962C8B-B14F-4D97-AF65-F5344CB8AC3E}">
        <p14:creationId xmlns:p14="http://schemas.microsoft.com/office/powerpoint/2010/main" val="1931295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4EB6-74D4-2B18-CAB4-E4B01786CE69}"/>
              </a:ext>
            </a:extLst>
          </p:cNvPr>
          <p:cNvSpPr>
            <a:spLocks noGrp="1"/>
          </p:cNvSpPr>
          <p:nvPr>
            <p:ph type="title"/>
          </p:nvPr>
        </p:nvSpPr>
        <p:spPr>
          <a:xfrm>
            <a:off x="973138" y="536575"/>
            <a:ext cx="9998921" cy="587375"/>
          </a:xfrm>
        </p:spPr>
        <p:txBody>
          <a:bodyPr anchor="t">
            <a:noAutofit/>
          </a:bodyPr>
          <a:lstStyle/>
          <a:p>
            <a:r>
              <a:rPr lang="en-US" b="1" dirty="0">
                <a:effectLst/>
              </a:rPr>
              <a:t>consensus ethical principles for use of AI for health </a:t>
            </a:r>
            <a:br>
              <a:rPr lang="en-US" dirty="0">
                <a:effectLst/>
              </a:rPr>
            </a:br>
            <a:endParaRPr lang="en-US" dirty="0"/>
          </a:p>
        </p:txBody>
      </p:sp>
      <p:pic>
        <p:nvPicPr>
          <p:cNvPr id="3" name="Picture 2" descr="Publication: Collective Action for Responsible AI in Health">
            <a:extLst>
              <a:ext uri="{FF2B5EF4-FFF2-40B4-BE49-F238E27FC236}">
                <a16:creationId xmlns:a16="http://schemas.microsoft.com/office/drawing/2014/main" id="{66998D27-0E56-A765-FB37-6C9CACB222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5050" y="1589088"/>
            <a:ext cx="5675313" cy="4387850"/>
          </a:xfrm>
          <a:prstGeom prst="rect">
            <a:avLst/>
          </a:prstGeom>
        </p:spPr>
      </p:pic>
      <p:sp>
        <p:nvSpPr>
          <p:cNvPr id="8" name="TextBox 7">
            <a:extLst>
              <a:ext uri="{FF2B5EF4-FFF2-40B4-BE49-F238E27FC236}">
                <a16:creationId xmlns:a16="http://schemas.microsoft.com/office/drawing/2014/main" id="{143204B2-66AC-439E-541B-32342865DAE7}"/>
              </a:ext>
            </a:extLst>
          </p:cNvPr>
          <p:cNvSpPr txBox="1"/>
          <p:nvPr/>
        </p:nvSpPr>
        <p:spPr>
          <a:xfrm>
            <a:off x="1334190" y="6090593"/>
            <a:ext cx="5077031" cy="230832"/>
          </a:xfrm>
          <a:prstGeom prst="rect">
            <a:avLst/>
          </a:prstGeom>
          <a:noFill/>
        </p:spPr>
        <p:txBody>
          <a:bodyPr wrap="none" rtlCol="0">
            <a:spAutoFit/>
          </a:bodyPr>
          <a:lstStyle/>
          <a:p>
            <a:r>
              <a:rPr lang="en-US" sz="900" dirty="0"/>
              <a:t>https://</a:t>
            </a:r>
            <a:r>
              <a:rPr lang="en-US" sz="900" dirty="0" err="1"/>
              <a:t>www.oecd.org</a:t>
            </a:r>
            <a:r>
              <a:rPr lang="en-US" sz="900" dirty="0"/>
              <a:t>/publications/collective-action-for-responsible-ai-in-health-f2050177-en.htm</a:t>
            </a:r>
          </a:p>
        </p:txBody>
      </p:sp>
      <p:pic>
        <p:nvPicPr>
          <p:cNvPr id="5" name="Picture 4" descr="Publication: Ethics and governance of artificial intelligence for health. Guidance on large multi-modal models.">
            <a:extLst>
              <a:ext uri="{FF2B5EF4-FFF2-40B4-BE49-F238E27FC236}">
                <a16:creationId xmlns:a16="http://schemas.microsoft.com/office/drawing/2014/main" id="{01B691E7-FA13-D5A6-DDFB-F0C0B6B8E8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7038" y="1589088"/>
            <a:ext cx="4132263" cy="4387850"/>
          </a:xfrm>
          <a:prstGeom prst="rect">
            <a:avLst/>
          </a:prstGeom>
        </p:spPr>
      </p:pic>
      <p:sp>
        <p:nvSpPr>
          <p:cNvPr id="9" name="TextBox 8">
            <a:extLst>
              <a:ext uri="{FF2B5EF4-FFF2-40B4-BE49-F238E27FC236}">
                <a16:creationId xmlns:a16="http://schemas.microsoft.com/office/drawing/2014/main" id="{DCF0C9AD-AAEB-AD5A-3D1B-9035FB05D779}"/>
              </a:ext>
            </a:extLst>
          </p:cNvPr>
          <p:cNvSpPr txBox="1"/>
          <p:nvPr/>
        </p:nvSpPr>
        <p:spPr>
          <a:xfrm>
            <a:off x="7159558" y="6033750"/>
            <a:ext cx="2993127" cy="230832"/>
          </a:xfrm>
          <a:prstGeom prst="rect">
            <a:avLst/>
          </a:prstGeom>
          <a:noFill/>
        </p:spPr>
        <p:txBody>
          <a:bodyPr wrap="none" rtlCol="0">
            <a:spAutoFit/>
          </a:bodyPr>
          <a:lstStyle/>
          <a:p>
            <a:r>
              <a:rPr lang="en-US" sz="900" dirty="0"/>
              <a:t>https://</a:t>
            </a:r>
            <a:r>
              <a:rPr lang="en-US" sz="900" dirty="0" err="1"/>
              <a:t>www.who.int</a:t>
            </a:r>
            <a:r>
              <a:rPr lang="en-US" sz="900" dirty="0"/>
              <a:t>/publications/</a:t>
            </a:r>
            <a:r>
              <a:rPr lang="en-US" sz="900" dirty="0" err="1"/>
              <a:t>i</a:t>
            </a:r>
            <a:r>
              <a:rPr lang="en-US" sz="900" dirty="0"/>
              <a:t>/item/9789240084759</a:t>
            </a:r>
          </a:p>
        </p:txBody>
      </p:sp>
    </p:spTree>
    <p:extLst>
      <p:ext uri="{BB962C8B-B14F-4D97-AF65-F5344CB8AC3E}">
        <p14:creationId xmlns:p14="http://schemas.microsoft.com/office/powerpoint/2010/main" val="81590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0700-2903-0244-E007-6F4BDB30C895}"/>
              </a:ext>
            </a:extLst>
          </p:cNvPr>
          <p:cNvSpPr>
            <a:spLocks noGrp="1"/>
          </p:cNvSpPr>
          <p:nvPr>
            <p:ph type="title"/>
          </p:nvPr>
        </p:nvSpPr>
        <p:spPr/>
        <p:txBody>
          <a:bodyPr/>
          <a:lstStyle/>
          <a:p>
            <a:r>
              <a:rPr lang="en-US" dirty="0">
                <a:latin typeface="Arial"/>
                <a:ea typeface="Roboto"/>
                <a:cs typeface="Arial"/>
              </a:rPr>
              <a:t>We welcome your involvement!</a:t>
            </a:r>
            <a:endParaRPr lang="en-US" dirty="0"/>
          </a:p>
        </p:txBody>
      </p:sp>
      <p:pic>
        <p:nvPicPr>
          <p:cNvPr id="4" name="Content Placeholder 3" descr="Screenshot of CHAI webpage where you can contact them to join their work.">
            <a:extLst>
              <a:ext uri="{FF2B5EF4-FFF2-40B4-BE49-F238E27FC236}">
                <a16:creationId xmlns:a16="http://schemas.microsoft.com/office/drawing/2014/main" id="{31779E8F-5B7F-0F31-3196-375DB77DDDC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31338" y="1439586"/>
            <a:ext cx="7849448" cy="3985239"/>
          </a:xfrm>
        </p:spPr>
      </p:pic>
      <p:sp>
        <p:nvSpPr>
          <p:cNvPr id="6" name="TextBox 5">
            <a:extLst>
              <a:ext uri="{FF2B5EF4-FFF2-40B4-BE49-F238E27FC236}">
                <a16:creationId xmlns:a16="http://schemas.microsoft.com/office/drawing/2014/main" id="{DD87A551-1B55-7820-2E5A-8255D08D5CD0}"/>
              </a:ext>
            </a:extLst>
          </p:cNvPr>
          <p:cNvSpPr txBox="1"/>
          <p:nvPr/>
        </p:nvSpPr>
        <p:spPr>
          <a:xfrm>
            <a:off x="1733272" y="5536184"/>
            <a:ext cx="6613059" cy="461512"/>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r>
              <a:rPr lang="en-US" sz="2399" dirty="0">
                <a:ea typeface="+mn-lt"/>
                <a:cs typeface="+mn-lt"/>
                <a:hlinkClick r:id="rId4"/>
              </a:rPr>
              <a:t>https://coalitionforhealthai.org/join-us</a:t>
            </a:r>
            <a:r>
              <a:rPr lang="en-US" sz="2399" dirty="0">
                <a:ea typeface="+mn-lt"/>
                <a:cs typeface="+mn-lt"/>
              </a:rPr>
              <a:t> </a:t>
            </a:r>
            <a:endParaRPr lang="en-US" sz="2399" dirty="0"/>
          </a:p>
        </p:txBody>
      </p:sp>
      <p:pic>
        <p:nvPicPr>
          <p:cNvPr id="3" name="Picture 2" descr="Coalition for Health AI">
            <a:extLst>
              <a:ext uri="{FF2B5EF4-FFF2-40B4-BE49-F238E27FC236}">
                <a16:creationId xmlns:a16="http://schemas.microsoft.com/office/drawing/2014/main" id="{89F127A1-8FC3-ED62-D0D6-946F71F7A4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3436" y="5967388"/>
            <a:ext cx="2403539" cy="632734"/>
          </a:xfrm>
          <a:prstGeom prst="rect">
            <a:avLst/>
          </a:prstGeom>
        </p:spPr>
      </p:pic>
    </p:spTree>
    <p:extLst>
      <p:ext uri="{BB962C8B-B14F-4D97-AF65-F5344CB8AC3E}">
        <p14:creationId xmlns:p14="http://schemas.microsoft.com/office/powerpoint/2010/main" val="3523728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6723-240F-0E12-8D6B-CB923EB79737}"/>
              </a:ext>
            </a:extLst>
          </p:cNvPr>
          <p:cNvSpPr>
            <a:spLocks noGrp="1"/>
          </p:cNvSpPr>
          <p:nvPr>
            <p:ph type="title"/>
          </p:nvPr>
        </p:nvSpPr>
        <p:spPr/>
        <p:txBody>
          <a:bodyPr/>
          <a:lstStyle/>
          <a:p>
            <a:r>
              <a:rPr lang="en-US" dirty="0">
                <a:cs typeface="Arial"/>
              </a:rPr>
              <a:t>References (1/2)</a:t>
            </a:r>
            <a:endParaRPr lang="en-US" dirty="0"/>
          </a:p>
        </p:txBody>
      </p:sp>
      <p:sp>
        <p:nvSpPr>
          <p:cNvPr id="3" name="Content Placeholder 2">
            <a:extLst>
              <a:ext uri="{FF2B5EF4-FFF2-40B4-BE49-F238E27FC236}">
                <a16:creationId xmlns:a16="http://schemas.microsoft.com/office/drawing/2014/main" id="{A6D1D527-3AAE-1F36-F3CF-963DBCE1B842}"/>
              </a:ext>
            </a:extLst>
          </p:cNvPr>
          <p:cNvSpPr>
            <a:spLocks noGrp="1"/>
          </p:cNvSpPr>
          <p:nvPr>
            <p:ph idx="1"/>
          </p:nvPr>
        </p:nvSpPr>
        <p:spPr>
          <a:xfrm>
            <a:off x="973138" y="1123950"/>
            <a:ext cx="9998921" cy="4855844"/>
          </a:xfrm>
        </p:spPr>
        <p:txBody>
          <a:bodyPr vert="horz" lIns="0" tIns="0" rIns="0" bIns="45724" rtlCol="0" anchor="t">
            <a:noAutofit/>
          </a:bodyPr>
          <a:lstStyle/>
          <a:p>
            <a:pPr>
              <a:lnSpc>
                <a:spcPct val="100000"/>
              </a:lnSpc>
              <a:spcBef>
                <a:spcPts val="0"/>
              </a:spcBef>
            </a:pPr>
            <a:r>
              <a:rPr lang="en-US" sz="1600" i="1" dirty="0">
                <a:latin typeface="Calibri" panose="020F0502020204030204" pitchFamily="34" charset="0"/>
                <a:ea typeface="+mn-lt"/>
                <a:cs typeface="Calibri" panose="020F0502020204030204" pitchFamily="34" charset="0"/>
              </a:rPr>
              <a:t>Harini Suresh and John </a:t>
            </a:r>
            <a:r>
              <a:rPr lang="en-US" sz="1600" i="1" dirty="0" err="1">
                <a:latin typeface="Calibri" panose="020F0502020204030204" pitchFamily="34" charset="0"/>
                <a:ea typeface="+mn-lt"/>
                <a:cs typeface="Calibri" panose="020F0502020204030204" pitchFamily="34" charset="0"/>
              </a:rPr>
              <a:t>Guttag</a:t>
            </a:r>
            <a:r>
              <a:rPr lang="en-US" sz="1600" i="1" dirty="0">
                <a:latin typeface="Calibri" panose="020F0502020204030204" pitchFamily="34" charset="0"/>
                <a:ea typeface="+mn-lt"/>
                <a:cs typeface="Calibri" panose="020F0502020204030204" pitchFamily="34" charset="0"/>
              </a:rPr>
              <a:t>. 2021. A Framework for Understanding Sources of Harm throughout the Machine Learning Life Cycle. In Equity and Access in Algorithms, Mechanisms, and Optimization (EAAMO '21). Association for Computing Machinery, New York, NY, USA, Article 17, 1–9. </a:t>
            </a:r>
            <a:r>
              <a:rPr lang="en-US" sz="1600" i="1" dirty="0">
                <a:latin typeface="Calibri" panose="020F0502020204030204" pitchFamily="34" charset="0"/>
                <a:ea typeface="+mn-lt"/>
                <a:cs typeface="Calibri" panose="020F0502020204030204" pitchFamily="34" charset="0"/>
                <a:hlinkClick r:id="rId3"/>
              </a:rPr>
              <a:t>https://doi.org/10.1145/3465416.3483305</a:t>
            </a:r>
            <a:r>
              <a:rPr lang="en-US" sz="1600" dirty="0">
                <a:latin typeface="Calibri" panose="020F0502020204030204" pitchFamily="34" charset="0"/>
                <a:ea typeface="+mn-lt"/>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pPr>
              <a:lnSpc>
                <a:spcPct val="100000"/>
              </a:lnSpc>
              <a:spcBef>
                <a:spcPts val="0"/>
              </a:spcBef>
            </a:pPr>
            <a:r>
              <a:rPr lang="en-US" sz="1600" dirty="0">
                <a:latin typeface="Calibri" panose="020F0502020204030204" pitchFamily="34" charset="0"/>
                <a:ea typeface="+mn-lt"/>
                <a:cs typeface="Calibri" panose="020F0502020204030204" pitchFamily="34" charset="0"/>
              </a:rPr>
              <a:t>Overgaard SM, Peterson KJ, Wi CI, et al. A Technical Performance Study and Proposed Systematic and Comprehensive Evaluation of an ML-based CDS Solution for Pediatric Asthma. </a:t>
            </a:r>
            <a:r>
              <a:rPr lang="en-US" sz="1600" i="1" dirty="0">
                <a:latin typeface="Calibri" panose="020F0502020204030204" pitchFamily="34" charset="0"/>
                <a:ea typeface="+mn-lt"/>
                <a:cs typeface="Calibri" panose="020F0502020204030204" pitchFamily="34" charset="0"/>
              </a:rPr>
              <a:t>AMIA </a:t>
            </a:r>
            <a:r>
              <a:rPr lang="en-US" sz="1600" i="1" dirty="0" err="1">
                <a:latin typeface="Calibri" panose="020F0502020204030204" pitchFamily="34" charset="0"/>
                <a:ea typeface="+mn-lt"/>
                <a:cs typeface="Calibri" panose="020F0502020204030204" pitchFamily="34" charset="0"/>
              </a:rPr>
              <a:t>Annu</a:t>
            </a:r>
            <a:r>
              <a:rPr lang="en-US" sz="1600" i="1" dirty="0">
                <a:latin typeface="Calibri" panose="020F0502020204030204" pitchFamily="34" charset="0"/>
                <a:ea typeface="+mn-lt"/>
                <a:cs typeface="Calibri" panose="020F0502020204030204" pitchFamily="34" charset="0"/>
              </a:rPr>
              <a:t> </a:t>
            </a:r>
            <a:r>
              <a:rPr lang="en-US" sz="1600" i="1" dirty="0" err="1">
                <a:latin typeface="Calibri" panose="020F0502020204030204" pitchFamily="34" charset="0"/>
                <a:ea typeface="+mn-lt"/>
                <a:cs typeface="Calibri" panose="020F0502020204030204" pitchFamily="34" charset="0"/>
              </a:rPr>
              <a:t>Symp</a:t>
            </a:r>
            <a:r>
              <a:rPr lang="en-US" sz="1600" i="1" dirty="0">
                <a:latin typeface="Calibri" panose="020F0502020204030204" pitchFamily="34" charset="0"/>
                <a:ea typeface="+mn-lt"/>
                <a:cs typeface="Calibri" panose="020F0502020204030204" pitchFamily="34" charset="0"/>
              </a:rPr>
              <a:t> Proc</a:t>
            </a:r>
            <a:r>
              <a:rPr lang="en-US" sz="1600" dirty="0">
                <a:latin typeface="Calibri" panose="020F0502020204030204" pitchFamily="34" charset="0"/>
                <a:ea typeface="+mn-lt"/>
                <a:cs typeface="Calibri" panose="020F0502020204030204" pitchFamily="34" charset="0"/>
              </a:rPr>
              <a:t>. 2022;2022:25-35. Published 2022 May 23. </a:t>
            </a:r>
            <a:r>
              <a:rPr lang="en-US" sz="1600" dirty="0">
                <a:latin typeface="Calibri" panose="020F0502020204030204" pitchFamily="34" charset="0"/>
                <a:ea typeface="+mn-lt"/>
                <a:cs typeface="Calibri" panose="020F0502020204030204" pitchFamily="34" charset="0"/>
                <a:hlinkClick r:id="rId4"/>
              </a:rPr>
              <a:t>https://pubmed.ncbi.nlm.nih.gov/35854754/</a:t>
            </a:r>
            <a:r>
              <a:rPr lang="en-US" sz="1600" dirty="0">
                <a:latin typeface="Calibri" panose="020F0502020204030204" pitchFamily="34" charset="0"/>
                <a:ea typeface="+mn-lt"/>
                <a:cs typeface="Calibri" panose="020F0502020204030204" pitchFamily="34" charset="0"/>
              </a:rPr>
              <a:t> </a:t>
            </a:r>
          </a:p>
          <a:p>
            <a:pPr>
              <a:lnSpc>
                <a:spcPct val="100000"/>
              </a:lnSpc>
              <a:spcBef>
                <a:spcPts val="0"/>
              </a:spcBef>
            </a:pPr>
            <a:r>
              <a:rPr lang="en-US" sz="1600" b="0" i="0" dirty="0">
                <a:solidFill>
                  <a:srgbClr val="000000"/>
                </a:solidFill>
                <a:effectLst/>
                <a:latin typeface="Calibri" panose="020F0502020204030204" pitchFamily="34" charset="0"/>
                <a:cs typeface="Calibri" panose="020F0502020204030204" pitchFamily="34" charset="0"/>
              </a:rPr>
              <a:t>Alexander </a:t>
            </a:r>
            <a:r>
              <a:rPr lang="en-US" sz="1600" b="0" i="0" dirty="0" err="1">
                <a:solidFill>
                  <a:srgbClr val="000000"/>
                </a:solidFill>
                <a:effectLst/>
                <a:latin typeface="Calibri" panose="020F0502020204030204" pitchFamily="34" charset="0"/>
                <a:cs typeface="Calibri" panose="020F0502020204030204" pitchFamily="34" charset="0"/>
              </a:rPr>
              <a:t>Amini</a:t>
            </a:r>
            <a:r>
              <a:rPr lang="en-US" sz="1600" b="0" i="0" dirty="0">
                <a:solidFill>
                  <a:srgbClr val="000000"/>
                </a:solidFill>
                <a:effectLst/>
                <a:latin typeface="Calibri" panose="020F0502020204030204" pitchFamily="34" charset="0"/>
                <a:cs typeface="Calibri" panose="020F0502020204030204" pitchFamily="34" charset="0"/>
              </a:rPr>
              <a:t>, Ava </a:t>
            </a:r>
            <a:r>
              <a:rPr lang="en-US" sz="1600" b="0" i="0" dirty="0" err="1">
                <a:solidFill>
                  <a:srgbClr val="000000"/>
                </a:solidFill>
                <a:effectLst/>
                <a:latin typeface="Calibri" panose="020F0502020204030204" pitchFamily="34" charset="0"/>
                <a:cs typeface="Calibri" panose="020F0502020204030204" pitchFamily="34" charset="0"/>
              </a:rPr>
              <a:t>Soleimany</a:t>
            </a:r>
            <a:r>
              <a:rPr lang="en-US" sz="1600" b="0" i="0" dirty="0">
                <a:solidFill>
                  <a:srgbClr val="000000"/>
                </a:solidFill>
                <a:effectLst/>
                <a:latin typeface="Calibri" panose="020F0502020204030204" pitchFamily="34" charset="0"/>
                <a:cs typeface="Calibri" panose="020F0502020204030204" pitchFamily="34" charset="0"/>
              </a:rPr>
              <a:t>, Wilko </a:t>
            </a:r>
            <a:r>
              <a:rPr lang="en-US" sz="1600" b="0" i="0" dirty="0" err="1">
                <a:solidFill>
                  <a:srgbClr val="000000"/>
                </a:solidFill>
                <a:effectLst/>
                <a:latin typeface="Calibri" panose="020F0502020204030204" pitchFamily="34" charset="0"/>
                <a:cs typeface="Calibri" panose="020F0502020204030204" pitchFamily="34" charset="0"/>
              </a:rPr>
              <a:t>Schwarting</a:t>
            </a:r>
            <a:r>
              <a:rPr lang="en-US" sz="1600" b="0" i="0" dirty="0">
                <a:solidFill>
                  <a:srgbClr val="000000"/>
                </a:solidFill>
                <a:effectLst/>
                <a:latin typeface="Calibri" panose="020F0502020204030204" pitchFamily="34" charset="0"/>
                <a:cs typeface="Calibri" panose="020F0502020204030204" pitchFamily="34" charset="0"/>
              </a:rPr>
              <a:t>, Sangeeta Bhatia, and Daniela Rus. Uncovering and mitigating algorithmic bias through learned latent structure. AAAI/ACM Conference on Artificial Intelligence, Ethics, and Society</a:t>
            </a:r>
            <a:r>
              <a:rPr lang="en-US" sz="1600" dirty="0">
                <a:solidFill>
                  <a:srgbClr val="000000"/>
                </a:solidFill>
                <a:latin typeface="Calibri" panose="020F0502020204030204" pitchFamily="34" charset="0"/>
                <a:cs typeface="Calibri" panose="020F0502020204030204" pitchFamily="34" charset="0"/>
              </a:rPr>
              <a:t>. 2019.</a:t>
            </a:r>
            <a:r>
              <a:rPr lang="en-US" sz="1600" b="0" i="0" dirty="0">
                <a:solidFill>
                  <a:srgbClr val="000000"/>
                </a:solidFill>
                <a:effectLst/>
                <a:latin typeface="Calibri" panose="020F0502020204030204" pitchFamily="34" charset="0"/>
                <a:cs typeface="Calibri" panose="020F0502020204030204" pitchFamily="34" charset="0"/>
              </a:rPr>
              <a:t> </a:t>
            </a:r>
            <a:r>
              <a:rPr lang="en-US" sz="1600" dirty="0">
                <a:latin typeface="Calibri" panose="020F0502020204030204" pitchFamily="34" charset="0"/>
                <a:ea typeface="+mn-lt"/>
                <a:cs typeface="Calibri" panose="020F0502020204030204" pitchFamily="34" charset="0"/>
                <a:hlinkClick r:id="rId5"/>
              </a:rPr>
              <a:t>https://static1.squarespace.com/static/5e96377a2c8aee64d168790e/t/6193f15d3ab904678ab86953/1637085537126/Amini+-+2019.pdf</a:t>
            </a:r>
            <a:r>
              <a:rPr lang="en-US" sz="1600" dirty="0">
                <a:latin typeface="Calibri" panose="020F0502020204030204" pitchFamily="34" charset="0"/>
                <a:ea typeface="+mn-lt"/>
                <a:cs typeface="Calibri" panose="020F0502020204030204" pitchFamily="34" charset="0"/>
              </a:rPr>
              <a:t> </a:t>
            </a:r>
          </a:p>
          <a:p>
            <a:pPr>
              <a:lnSpc>
                <a:spcPct val="100000"/>
              </a:lnSpc>
              <a:spcBef>
                <a:spcPts val="0"/>
              </a:spcBef>
            </a:pPr>
            <a:r>
              <a:rPr lang="en-US" sz="1600" dirty="0">
                <a:latin typeface="Calibri" panose="020F0502020204030204" pitchFamily="34" charset="0"/>
                <a:cs typeface="Calibri" panose="020F0502020204030204" pitchFamily="34" charset="0"/>
              </a:rPr>
              <a:t>Sontag, David and Johansson, Fredrik D. 2018. "Why is my classifier discriminatory?." Advances in Neural Information Processing Systems, 2018-December. </a:t>
            </a:r>
            <a:r>
              <a:rPr lang="en-US" sz="1600" dirty="0">
                <a:latin typeface="Calibri" panose="020F0502020204030204" pitchFamily="34" charset="0"/>
                <a:cs typeface="Calibri" panose="020F0502020204030204" pitchFamily="34" charset="0"/>
                <a:hlinkClick r:id="rId6"/>
              </a:rPr>
              <a:t>https://dspace.mit.edu/bitstream/handle/1721.1/137319/NeurIPS-2018-why-is-my-classifier-discriminatory-Paper.pdf?sequence=2&amp;isAllowed=y</a:t>
            </a:r>
            <a:r>
              <a:rPr lang="en-US" sz="1600" dirty="0">
                <a:latin typeface="Calibri" panose="020F0502020204030204" pitchFamily="34" charset="0"/>
                <a:cs typeface="Calibri" panose="020F0502020204030204" pitchFamily="34" charset="0"/>
              </a:rPr>
              <a:t> </a:t>
            </a:r>
          </a:p>
          <a:p>
            <a:pPr>
              <a:lnSpc>
                <a:spcPct val="100000"/>
              </a:lnSpc>
              <a:spcBef>
                <a:spcPts val="0"/>
              </a:spcBef>
            </a:pPr>
            <a:r>
              <a:rPr lang="en-US" sz="1600" b="0" i="0" dirty="0">
                <a:solidFill>
                  <a:srgbClr val="222222"/>
                </a:solidFill>
                <a:effectLst/>
                <a:latin typeface="Calibri" panose="020F0502020204030204" pitchFamily="34" charset="0"/>
                <a:cs typeface="Calibri" panose="020F0502020204030204" pitchFamily="34" charset="0"/>
              </a:rPr>
              <a:t>Baer, Tobias. </a:t>
            </a:r>
            <a:r>
              <a:rPr lang="en-US" sz="1600" b="0" i="1" dirty="0">
                <a:solidFill>
                  <a:srgbClr val="222222"/>
                </a:solidFill>
                <a:effectLst/>
                <a:latin typeface="Calibri" panose="020F0502020204030204" pitchFamily="34" charset="0"/>
                <a:cs typeface="Calibri" panose="020F0502020204030204" pitchFamily="34" charset="0"/>
              </a:rPr>
              <a:t>Understand, manage, and prevent algorithmic bias: A guide for business users and data scientists</a:t>
            </a:r>
            <a:r>
              <a:rPr lang="en-US" sz="1600" b="0" i="0" dirty="0">
                <a:solidFill>
                  <a:srgbClr val="222222"/>
                </a:solidFill>
                <a:effectLst/>
                <a:latin typeface="Calibri" panose="020F0502020204030204" pitchFamily="34" charset="0"/>
                <a:cs typeface="Calibri" panose="020F0502020204030204" pitchFamily="34" charset="0"/>
              </a:rPr>
              <a:t>. New York, NY: </a:t>
            </a:r>
            <a:r>
              <a:rPr lang="en-US" sz="1600" b="0" i="0" dirty="0" err="1">
                <a:solidFill>
                  <a:srgbClr val="222222"/>
                </a:solidFill>
                <a:effectLst/>
                <a:latin typeface="Calibri" panose="020F0502020204030204" pitchFamily="34" charset="0"/>
                <a:cs typeface="Calibri" panose="020F0502020204030204" pitchFamily="34" charset="0"/>
              </a:rPr>
              <a:t>Apress</a:t>
            </a:r>
            <a:r>
              <a:rPr lang="en-US" sz="1600" b="0" i="0" dirty="0">
                <a:solidFill>
                  <a:srgbClr val="222222"/>
                </a:solidFill>
                <a:effectLst/>
                <a:latin typeface="Calibri" panose="020F0502020204030204" pitchFamily="34" charset="0"/>
                <a:cs typeface="Calibri" panose="020F0502020204030204" pitchFamily="34" charset="0"/>
              </a:rPr>
              <a:t>, 2019. </a:t>
            </a:r>
            <a:r>
              <a:rPr lang="en-US" sz="1600" b="0" i="0" dirty="0">
                <a:solidFill>
                  <a:srgbClr val="222222"/>
                </a:solidFill>
                <a:effectLst/>
                <a:latin typeface="Calibri" panose="020F0502020204030204" pitchFamily="34" charset="0"/>
                <a:cs typeface="Calibri" panose="020F0502020204030204" pitchFamily="34" charset="0"/>
                <a:hlinkClick r:id="rId7"/>
              </a:rPr>
              <a:t>https://link.springer.com/book/10.1007/978-1-4842-4885-0</a:t>
            </a:r>
            <a:r>
              <a:rPr lang="en-US" sz="1600" b="0" i="0" dirty="0">
                <a:solidFill>
                  <a:srgbClr val="222222"/>
                </a:solidFill>
                <a:effectLst/>
                <a:latin typeface="Calibri" panose="020F0502020204030204" pitchFamily="34" charset="0"/>
                <a:cs typeface="Calibri" panose="020F0502020204030204" pitchFamily="34" charset="0"/>
              </a:rPr>
              <a:t> </a:t>
            </a:r>
          </a:p>
          <a:p>
            <a:pPr>
              <a:lnSpc>
                <a:spcPct val="100000"/>
              </a:lnSpc>
              <a:spcBef>
                <a:spcPts val="0"/>
              </a:spcBef>
            </a:pPr>
            <a:r>
              <a:rPr lang="en-US" sz="1600" b="0" i="0" dirty="0">
                <a:solidFill>
                  <a:srgbClr val="2A2A2A"/>
                </a:solidFill>
                <a:effectLst/>
                <a:latin typeface="Calibri" panose="020F0502020204030204" pitchFamily="34" charset="0"/>
                <a:cs typeface="Calibri" panose="020F0502020204030204" pitchFamily="34" charset="0"/>
              </a:rPr>
              <a:t>Hossein </a:t>
            </a:r>
            <a:r>
              <a:rPr lang="en-US" sz="1600" b="0" i="0" dirty="0" err="1">
                <a:solidFill>
                  <a:srgbClr val="2A2A2A"/>
                </a:solidFill>
                <a:effectLst/>
                <a:latin typeface="Calibri" panose="020F0502020204030204" pitchFamily="34" charset="0"/>
                <a:cs typeface="Calibri" panose="020F0502020204030204" pitchFamily="34" charset="0"/>
              </a:rPr>
              <a:t>Estiri</a:t>
            </a:r>
            <a:r>
              <a:rPr lang="en-US" sz="1600" b="0" i="0" dirty="0">
                <a:solidFill>
                  <a:srgbClr val="2A2A2A"/>
                </a:solidFill>
                <a:effectLst/>
                <a:latin typeface="Calibri" panose="020F0502020204030204" pitchFamily="34" charset="0"/>
                <a:cs typeface="Calibri" panose="020F0502020204030204" pitchFamily="34" charset="0"/>
              </a:rPr>
              <a:t>, Zachary H Strasser, </a:t>
            </a:r>
            <a:r>
              <a:rPr lang="en-US" sz="1600" b="0" i="0" dirty="0" err="1">
                <a:solidFill>
                  <a:srgbClr val="2A2A2A"/>
                </a:solidFill>
                <a:effectLst/>
                <a:latin typeface="Calibri" panose="020F0502020204030204" pitchFamily="34" charset="0"/>
                <a:cs typeface="Calibri" panose="020F0502020204030204" pitchFamily="34" charset="0"/>
              </a:rPr>
              <a:t>Sina</a:t>
            </a:r>
            <a:r>
              <a:rPr lang="en-US" sz="1600" b="0" i="0" dirty="0">
                <a:solidFill>
                  <a:srgbClr val="2A2A2A"/>
                </a:solidFill>
                <a:effectLst/>
                <a:latin typeface="Calibri" panose="020F0502020204030204" pitchFamily="34" charset="0"/>
                <a:cs typeface="Calibri" panose="020F0502020204030204" pitchFamily="34" charset="0"/>
              </a:rPr>
              <a:t> </a:t>
            </a:r>
            <a:r>
              <a:rPr lang="en-US" sz="1600" b="0" i="0" dirty="0" err="1">
                <a:solidFill>
                  <a:srgbClr val="2A2A2A"/>
                </a:solidFill>
                <a:effectLst/>
                <a:latin typeface="Calibri" panose="020F0502020204030204" pitchFamily="34" charset="0"/>
                <a:cs typeface="Calibri" panose="020F0502020204030204" pitchFamily="34" charset="0"/>
              </a:rPr>
              <a:t>Rashidian</a:t>
            </a:r>
            <a:r>
              <a:rPr lang="en-US" sz="1600" b="0" i="0" dirty="0">
                <a:solidFill>
                  <a:srgbClr val="2A2A2A"/>
                </a:solidFill>
                <a:effectLst/>
                <a:latin typeface="Calibri" panose="020F0502020204030204" pitchFamily="34" charset="0"/>
                <a:cs typeface="Calibri" panose="020F0502020204030204" pitchFamily="34" charset="0"/>
              </a:rPr>
              <a:t>, Jeffrey G </a:t>
            </a:r>
            <a:r>
              <a:rPr lang="en-US" sz="1600" b="0" i="0" dirty="0" err="1">
                <a:solidFill>
                  <a:srgbClr val="2A2A2A"/>
                </a:solidFill>
                <a:effectLst/>
                <a:latin typeface="Calibri" panose="020F0502020204030204" pitchFamily="34" charset="0"/>
                <a:cs typeface="Calibri" panose="020F0502020204030204" pitchFamily="34" charset="0"/>
              </a:rPr>
              <a:t>Klann</a:t>
            </a:r>
            <a:r>
              <a:rPr lang="en-US" sz="1600" b="0" i="0" dirty="0">
                <a:solidFill>
                  <a:srgbClr val="2A2A2A"/>
                </a:solidFill>
                <a:effectLst/>
                <a:latin typeface="Calibri" panose="020F0502020204030204" pitchFamily="34" charset="0"/>
                <a:cs typeface="Calibri" panose="020F0502020204030204" pitchFamily="34" charset="0"/>
              </a:rPr>
              <a:t>, </a:t>
            </a:r>
            <a:r>
              <a:rPr lang="en-US" sz="1600" b="0" i="0" dirty="0" err="1">
                <a:solidFill>
                  <a:srgbClr val="2A2A2A"/>
                </a:solidFill>
                <a:effectLst/>
                <a:latin typeface="Calibri" panose="020F0502020204030204" pitchFamily="34" charset="0"/>
                <a:cs typeface="Calibri" panose="020F0502020204030204" pitchFamily="34" charset="0"/>
              </a:rPr>
              <a:t>Kavishwar</a:t>
            </a:r>
            <a:r>
              <a:rPr lang="en-US" sz="1600" b="0" i="0" dirty="0">
                <a:solidFill>
                  <a:srgbClr val="2A2A2A"/>
                </a:solidFill>
                <a:effectLst/>
                <a:latin typeface="Calibri" panose="020F0502020204030204" pitchFamily="34" charset="0"/>
                <a:cs typeface="Calibri" panose="020F0502020204030204" pitchFamily="34" charset="0"/>
              </a:rPr>
              <a:t> B </a:t>
            </a:r>
            <a:r>
              <a:rPr lang="en-US" sz="1600" b="0" i="0" dirty="0" err="1">
                <a:solidFill>
                  <a:srgbClr val="2A2A2A"/>
                </a:solidFill>
                <a:effectLst/>
                <a:latin typeface="Calibri" panose="020F0502020204030204" pitchFamily="34" charset="0"/>
                <a:cs typeface="Calibri" panose="020F0502020204030204" pitchFamily="34" charset="0"/>
              </a:rPr>
              <a:t>Wagholikar</a:t>
            </a:r>
            <a:r>
              <a:rPr lang="en-US" sz="1600" b="0" i="0" dirty="0">
                <a:solidFill>
                  <a:srgbClr val="2A2A2A"/>
                </a:solidFill>
                <a:effectLst/>
                <a:latin typeface="Calibri" panose="020F0502020204030204" pitchFamily="34" charset="0"/>
                <a:cs typeface="Calibri" panose="020F0502020204030204" pitchFamily="34" charset="0"/>
              </a:rPr>
              <a:t>, Thomas H McCoy, Jr, Shawn N Murphy, An objective framework for evaluating unrecognized bias in medical AI models predicting COVID-19 outcomes, </a:t>
            </a:r>
            <a:r>
              <a:rPr lang="en-US" sz="1600" b="0" i="1" dirty="0">
                <a:solidFill>
                  <a:srgbClr val="2A2A2A"/>
                </a:solidFill>
                <a:effectLst/>
                <a:latin typeface="Calibri" panose="020F0502020204030204" pitchFamily="34" charset="0"/>
                <a:cs typeface="Calibri" panose="020F0502020204030204" pitchFamily="34" charset="0"/>
              </a:rPr>
              <a:t>Journal of the American Medical Informatics Association</a:t>
            </a:r>
            <a:r>
              <a:rPr lang="en-US" sz="1600" b="0" i="0" dirty="0">
                <a:solidFill>
                  <a:srgbClr val="2A2A2A"/>
                </a:solidFill>
                <a:effectLst/>
                <a:latin typeface="Calibri" panose="020F0502020204030204" pitchFamily="34" charset="0"/>
                <a:cs typeface="Calibri" panose="020F0502020204030204" pitchFamily="34" charset="0"/>
              </a:rPr>
              <a:t>, Volume 29, Issue 8, August 2022, Pages 1334–1341, </a:t>
            </a:r>
            <a:r>
              <a:rPr lang="en-US" sz="1600" b="0" i="0" u="none" strike="noStrike" dirty="0">
                <a:solidFill>
                  <a:srgbClr val="006FB7"/>
                </a:solidFill>
                <a:effectLst/>
                <a:latin typeface="Calibri" panose="020F0502020204030204" pitchFamily="34" charset="0"/>
                <a:cs typeface="Calibri" panose="020F0502020204030204" pitchFamily="34" charset="0"/>
                <a:hlinkClick r:id="rId8"/>
              </a:rPr>
              <a:t>https://doi.org/10.1093/jamia/ocac070</a:t>
            </a:r>
            <a:endParaRPr lang="en-US" sz="1600" b="0" i="0" u="none" strike="noStrike" dirty="0">
              <a:solidFill>
                <a:srgbClr val="006FB7"/>
              </a:solidFill>
              <a:effectLst/>
              <a:latin typeface="Calibri" panose="020F0502020204030204" pitchFamily="34" charset="0"/>
              <a:cs typeface="Calibri" panose="020F0502020204030204" pitchFamily="34" charset="0"/>
            </a:endParaRPr>
          </a:p>
          <a:p>
            <a:pPr>
              <a:lnSpc>
                <a:spcPct val="100000"/>
              </a:lnSpc>
              <a:spcBef>
                <a:spcPts val="0"/>
              </a:spcBef>
            </a:pPr>
            <a:endParaRPr lang="en-US" sz="16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EF60459-B425-9E3A-45C3-7EA4F86A364B}"/>
              </a:ext>
              <a:ext uri="{C183D7F6-B498-43B3-948B-1728B52AA6E4}">
                <adec:decorative xmlns:adec="http://schemas.microsoft.com/office/drawing/2017/decorative" val="1"/>
              </a:ext>
            </a:extLst>
          </p:cNvPr>
          <p:cNvSpPr/>
          <p:nvPr/>
        </p:nvSpPr>
        <p:spPr>
          <a:xfrm>
            <a:off x="8792308" y="6460925"/>
            <a:ext cx="3396517" cy="397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23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353B3-D6BE-5382-430B-AA5F9F9DAC19}"/>
              </a:ext>
            </a:extLst>
          </p:cNvPr>
          <p:cNvSpPr>
            <a:spLocks noGrp="1"/>
          </p:cNvSpPr>
          <p:nvPr>
            <p:ph type="title"/>
          </p:nvPr>
        </p:nvSpPr>
        <p:spPr/>
        <p:txBody>
          <a:bodyPr/>
          <a:lstStyle/>
          <a:p>
            <a:r>
              <a:rPr lang="en-US" dirty="0"/>
              <a:t>References (2/2)</a:t>
            </a:r>
          </a:p>
        </p:txBody>
      </p:sp>
      <p:sp>
        <p:nvSpPr>
          <p:cNvPr id="3" name="Content Placeholder 2">
            <a:extLst>
              <a:ext uri="{FF2B5EF4-FFF2-40B4-BE49-F238E27FC236}">
                <a16:creationId xmlns:a16="http://schemas.microsoft.com/office/drawing/2014/main" id="{3672CED2-68EE-7ED7-5D90-411064DA4B36}"/>
              </a:ext>
            </a:extLst>
          </p:cNvPr>
          <p:cNvSpPr>
            <a:spLocks noGrp="1"/>
          </p:cNvSpPr>
          <p:nvPr>
            <p:ph idx="1"/>
          </p:nvPr>
        </p:nvSpPr>
        <p:spPr/>
        <p:txBody>
          <a:bodyPr/>
          <a:lstStyle/>
          <a:p>
            <a:pPr>
              <a:lnSpc>
                <a:spcPct val="100000"/>
              </a:lnSpc>
              <a:spcBef>
                <a:spcPts val="0"/>
              </a:spcBef>
            </a:pPr>
            <a:r>
              <a:rPr lang="en-US" sz="1600" b="0" i="0" dirty="0">
                <a:solidFill>
                  <a:srgbClr val="2E2E2E"/>
                </a:solidFill>
                <a:effectLst/>
                <a:latin typeface="Calibri" panose="020F0502020204030204" pitchFamily="34" charset="0"/>
                <a:cs typeface="Calibri" panose="020F0502020204030204" pitchFamily="34" charset="0"/>
              </a:rPr>
              <a:t>H., &amp; </a:t>
            </a:r>
            <a:r>
              <a:rPr lang="en-US" sz="1600" b="0" i="0" dirty="0" err="1">
                <a:solidFill>
                  <a:srgbClr val="2E2E2E"/>
                </a:solidFill>
                <a:effectLst/>
                <a:latin typeface="Calibri" panose="020F0502020204030204" pitchFamily="34" charset="0"/>
                <a:cs typeface="Calibri" panose="020F0502020204030204" pitchFamily="34" charset="0"/>
              </a:rPr>
              <a:t>Guttag</a:t>
            </a:r>
            <a:r>
              <a:rPr lang="en-US" sz="1600" b="0" i="0" dirty="0">
                <a:solidFill>
                  <a:srgbClr val="2E2E2E"/>
                </a:solidFill>
                <a:effectLst/>
                <a:latin typeface="Calibri" panose="020F0502020204030204" pitchFamily="34" charset="0"/>
                <a:cs typeface="Calibri" panose="020F0502020204030204" pitchFamily="34" charset="0"/>
              </a:rPr>
              <a:t>, J. V. (2019). A framework for understanding unintended consequences of machine learning. </a:t>
            </a:r>
            <a:r>
              <a:rPr lang="en-US" sz="1600" b="0" i="1" dirty="0" err="1">
                <a:solidFill>
                  <a:srgbClr val="2E2E2E"/>
                </a:solidFill>
                <a:effectLst/>
                <a:latin typeface="Calibri" panose="020F0502020204030204" pitchFamily="34" charset="0"/>
                <a:cs typeface="Calibri" panose="020F0502020204030204" pitchFamily="34" charset="0"/>
              </a:rPr>
              <a:t>arXiv</a:t>
            </a:r>
            <a:r>
              <a:rPr lang="en-US" sz="1600" b="0" i="1" dirty="0">
                <a:solidFill>
                  <a:srgbClr val="2E2E2E"/>
                </a:solidFill>
                <a:effectLst/>
                <a:latin typeface="Calibri" panose="020F0502020204030204" pitchFamily="34" charset="0"/>
                <a:cs typeface="Calibri" panose="020F0502020204030204" pitchFamily="34" charset="0"/>
              </a:rPr>
              <a:t> preprint arXiv:1901.10002</a:t>
            </a:r>
            <a:r>
              <a:rPr lang="en-US" sz="1600" b="0" i="0" dirty="0">
                <a:solidFill>
                  <a:srgbClr val="2E2E2E"/>
                </a:solidFill>
                <a:effectLst/>
                <a:latin typeface="Calibri" panose="020F0502020204030204" pitchFamily="34" charset="0"/>
                <a:cs typeface="Calibri" panose="020F0502020204030204" pitchFamily="34" charset="0"/>
              </a:rPr>
              <a:t>.</a:t>
            </a:r>
            <a:r>
              <a:rPr lang="en-US" sz="1600" dirty="0">
                <a:solidFill>
                  <a:srgbClr val="006FB7"/>
                </a:solidFill>
                <a:latin typeface="Calibri" panose="020F0502020204030204" pitchFamily="34" charset="0"/>
                <a:cs typeface="Calibri" panose="020F0502020204030204" pitchFamily="34" charset="0"/>
              </a:rPr>
              <a:t> </a:t>
            </a:r>
          </a:p>
          <a:p>
            <a:pPr>
              <a:lnSpc>
                <a:spcPct val="100000"/>
              </a:lnSpc>
              <a:spcBef>
                <a:spcPts val="0"/>
              </a:spcBef>
            </a:pPr>
            <a:r>
              <a:rPr lang="en-US" sz="1600" dirty="0">
                <a:latin typeface="Calibri" panose="020F0502020204030204" pitchFamily="34" charset="0"/>
                <a:cs typeface="Calibri" panose="020F0502020204030204" pitchFamily="34" charset="0"/>
              </a:rPr>
              <a:t>Cynthia </a:t>
            </a:r>
            <a:r>
              <a:rPr lang="en-US" sz="1600" dirty="0" err="1">
                <a:latin typeface="Calibri" panose="020F0502020204030204" pitchFamily="34" charset="0"/>
                <a:cs typeface="Calibri" panose="020F0502020204030204" pitchFamily="34" charset="0"/>
              </a:rPr>
              <a:t>Dwork</a:t>
            </a:r>
            <a:r>
              <a:rPr lang="en-US" sz="1600" dirty="0">
                <a:latin typeface="Calibri" panose="020F0502020204030204" pitchFamily="34" charset="0"/>
                <a:cs typeface="Calibri" panose="020F0502020204030204" pitchFamily="34" charset="0"/>
              </a:rPr>
              <a:t>, Nicole </a:t>
            </a:r>
            <a:r>
              <a:rPr lang="en-US" sz="1600" dirty="0" err="1">
                <a:latin typeface="Calibri" panose="020F0502020204030204" pitchFamily="34" charset="0"/>
                <a:cs typeface="Calibri" panose="020F0502020204030204" pitchFamily="34" charset="0"/>
              </a:rPr>
              <a:t>Immorlica</a:t>
            </a:r>
            <a:r>
              <a:rPr lang="en-US" sz="1600" dirty="0">
                <a:latin typeface="Calibri" panose="020F0502020204030204" pitchFamily="34" charset="0"/>
                <a:cs typeface="Calibri" panose="020F0502020204030204" pitchFamily="34" charset="0"/>
              </a:rPr>
              <a:t>, Adam </a:t>
            </a:r>
            <a:r>
              <a:rPr lang="en-US" sz="1600" dirty="0" err="1">
                <a:latin typeface="Calibri" panose="020F0502020204030204" pitchFamily="34" charset="0"/>
                <a:cs typeface="Calibri" panose="020F0502020204030204" pitchFamily="34" charset="0"/>
              </a:rPr>
              <a:t>Tauman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Kalai</a:t>
            </a:r>
            <a:r>
              <a:rPr lang="en-US" sz="1600" dirty="0">
                <a:latin typeface="Calibri" panose="020F0502020204030204" pitchFamily="34" charset="0"/>
                <a:cs typeface="Calibri" panose="020F0502020204030204" pitchFamily="34" charset="0"/>
              </a:rPr>
              <a:t>, and Max </a:t>
            </a:r>
            <a:r>
              <a:rPr lang="en-US" sz="1600" dirty="0" err="1">
                <a:latin typeface="Calibri" panose="020F0502020204030204" pitchFamily="34" charset="0"/>
                <a:cs typeface="Calibri" panose="020F0502020204030204" pitchFamily="34" charset="0"/>
              </a:rPr>
              <a:t>Leiserson</a:t>
            </a:r>
            <a:r>
              <a:rPr lang="en-US" sz="1600" dirty="0">
                <a:latin typeface="Calibri" panose="020F0502020204030204" pitchFamily="34" charset="0"/>
                <a:cs typeface="Calibri" panose="020F0502020204030204" pitchFamily="34" charset="0"/>
              </a:rPr>
              <a:t>. 2018. Decoupled Classifiers for Group-Fair and Efficient Machine Learning. In Proceedings of the 1st Conference on Fairness, Accountability and Transparency (Proceedings of Machine Learning Research, Vol. 81), </a:t>
            </a:r>
            <a:r>
              <a:rPr lang="en-US" sz="1600" dirty="0" err="1">
                <a:latin typeface="Calibri" panose="020F0502020204030204" pitchFamily="34" charset="0"/>
                <a:cs typeface="Calibri" panose="020F0502020204030204" pitchFamily="34" charset="0"/>
              </a:rPr>
              <a:t>Sorelle</a:t>
            </a:r>
            <a:r>
              <a:rPr lang="en-US" sz="1600" dirty="0">
                <a:latin typeface="Calibri" panose="020F0502020204030204" pitchFamily="34" charset="0"/>
                <a:cs typeface="Calibri" panose="020F0502020204030204" pitchFamily="34" charset="0"/>
              </a:rPr>
              <a:t> A. </a:t>
            </a:r>
            <a:r>
              <a:rPr lang="en-US" sz="1600" dirty="0" err="1">
                <a:latin typeface="Calibri" panose="020F0502020204030204" pitchFamily="34" charset="0"/>
                <a:cs typeface="Calibri" panose="020F0502020204030204" pitchFamily="34" charset="0"/>
              </a:rPr>
              <a:t>Friedler</a:t>
            </a:r>
            <a:r>
              <a:rPr lang="en-US" sz="1600" dirty="0">
                <a:latin typeface="Calibri" panose="020F0502020204030204" pitchFamily="34" charset="0"/>
                <a:cs typeface="Calibri" panose="020F0502020204030204" pitchFamily="34" charset="0"/>
              </a:rPr>
              <a:t> and Christo Wilson (Eds.). PMLR, New York, NY, USA, 119–133. http://</a:t>
            </a:r>
            <a:r>
              <a:rPr lang="en-US" sz="1600" dirty="0" err="1">
                <a:latin typeface="Calibri" panose="020F0502020204030204" pitchFamily="34" charset="0"/>
                <a:cs typeface="Calibri" panose="020F0502020204030204" pitchFamily="34" charset="0"/>
              </a:rPr>
              <a:t>proceedings.mlr.press</a:t>
            </a:r>
            <a:r>
              <a:rPr lang="en-US" sz="1600" dirty="0">
                <a:latin typeface="Calibri" panose="020F0502020204030204" pitchFamily="34" charset="0"/>
                <a:cs typeface="Calibri" panose="020F0502020204030204" pitchFamily="34" charset="0"/>
              </a:rPr>
              <a:t>/ v81/dwork18a.html</a:t>
            </a:r>
          </a:p>
          <a:p>
            <a:pPr>
              <a:lnSpc>
                <a:spcPct val="100000"/>
              </a:lnSpc>
              <a:spcBef>
                <a:spcPts val="0"/>
              </a:spcBef>
            </a:pPr>
            <a:r>
              <a:rPr lang="en-US" sz="1600" dirty="0">
                <a:latin typeface="Calibri" panose="020F0502020204030204" pitchFamily="34" charset="0"/>
                <a:cs typeface="Calibri" panose="020F0502020204030204" pitchFamily="34" charset="0"/>
              </a:rPr>
              <a:t>Sara Hooker. 2021. Moving beyond “algorithmic bias is a data problem”. Patterns 2, 4 (2021), 100241. </a:t>
            </a:r>
          </a:p>
          <a:p>
            <a:pPr>
              <a:lnSpc>
                <a:spcPct val="100000"/>
              </a:lnSpc>
              <a:spcBef>
                <a:spcPts val="0"/>
              </a:spcBef>
            </a:pPr>
            <a:r>
              <a:rPr lang="en-US" sz="1600" dirty="0">
                <a:latin typeface="Calibri" panose="020F0502020204030204" pitchFamily="34" charset="0"/>
                <a:cs typeface="Calibri" panose="020F0502020204030204" pitchFamily="34" charset="0"/>
                <a:hlinkClick r:id="rId3"/>
              </a:rPr>
              <a:t>ANSI/CTA-2090 The Use of Artificial Intelligence in Healthcare: Trustworthiness (ANSI/CTA-2090). https://shop.cta.tech/products/the-use-of-artificial-intelligence-in-healthcare-trustworthiness-cta-2090</a:t>
            </a:r>
            <a:r>
              <a:rPr lang="en-US" sz="1600" dirty="0">
                <a:latin typeface="Calibri" panose="020F0502020204030204" pitchFamily="34" charset="0"/>
                <a:cs typeface="Calibri" panose="020F0502020204030204" pitchFamily="34" charset="0"/>
              </a:rPr>
              <a:t> </a:t>
            </a:r>
          </a:p>
          <a:p>
            <a:pPr>
              <a:lnSpc>
                <a:spcPct val="100000"/>
              </a:lnSpc>
              <a:spcBef>
                <a:spcPts val="0"/>
              </a:spcBef>
            </a:pPr>
            <a:r>
              <a:rPr lang="en-US" sz="1600" dirty="0">
                <a:effectLst/>
                <a:latin typeface="Calibri" panose="020F0502020204030204" pitchFamily="34" charset="0"/>
                <a:cs typeface="Calibri" panose="020F0502020204030204" pitchFamily="34" charset="0"/>
              </a:rPr>
              <a:t>Brereton TA, Malik M, Lifson MA, Greenwood JD, Peterson KJ, Overgaard SM. The Role of AI Model Documentation in Translational Science: A Scoping Review. </a:t>
            </a:r>
            <a:r>
              <a:rPr lang="en-US" sz="1600" i="1" dirty="0" err="1">
                <a:effectLst/>
                <a:latin typeface="Calibri" panose="020F0502020204030204" pitchFamily="34" charset="0"/>
                <a:cs typeface="Calibri" panose="020F0502020204030204" pitchFamily="34" charset="0"/>
              </a:rPr>
              <a:t>medRxiv</a:t>
            </a:r>
            <a:r>
              <a:rPr lang="en-US" sz="1600" dirty="0">
                <a:effectLst/>
                <a:latin typeface="Calibri" panose="020F0502020204030204" pitchFamily="34" charset="0"/>
                <a:cs typeface="Calibri" panose="020F0502020204030204" pitchFamily="34" charset="0"/>
              </a:rPr>
              <a:t>. 2023:2023.01.21.23284858. doi:10.1101/2023.01.21.23284858. </a:t>
            </a:r>
            <a:r>
              <a:rPr lang="en-US" sz="1600" dirty="0">
                <a:effectLst/>
                <a:latin typeface="Calibri" panose="020F0502020204030204" pitchFamily="34" charset="0"/>
                <a:cs typeface="Calibri" panose="020F0502020204030204" pitchFamily="34" charset="0"/>
                <a:hlinkClick r:id="rId4"/>
              </a:rPr>
              <a:t>https://www.medrxiv.org/content/10.1101/2023.01.21.23284858v1</a:t>
            </a:r>
            <a:r>
              <a:rPr lang="en-US" sz="1600" dirty="0">
                <a:effectLst/>
                <a:latin typeface="Calibri" panose="020F0502020204030204" pitchFamily="34" charset="0"/>
                <a:cs typeface="Calibri" panose="020F0502020204030204" pitchFamily="34" charset="0"/>
              </a:rPr>
              <a:t> </a:t>
            </a:r>
          </a:p>
          <a:p>
            <a:pPr>
              <a:lnSpc>
                <a:spcPct val="100000"/>
              </a:lnSpc>
              <a:spcBef>
                <a:spcPts val="0"/>
              </a:spcBef>
            </a:pPr>
            <a:r>
              <a:rPr lang="en-US" sz="1600" dirty="0">
                <a:effectLst/>
                <a:latin typeface="Calibri" panose="020F0502020204030204" pitchFamily="34" charset="0"/>
                <a:cs typeface="Calibri" panose="020F0502020204030204" pitchFamily="34" charset="0"/>
              </a:rPr>
              <a:t>Brereton TA, Overgaard, SM</a:t>
            </a:r>
            <a:r>
              <a:rPr lang="en-US" sz="1600" dirty="0">
                <a:latin typeface="Calibri" panose="020F0502020204030204" pitchFamily="34" charset="0"/>
                <a:cs typeface="Calibri" panose="020F0502020204030204" pitchFamily="34" charset="0"/>
              </a:rPr>
              <a:t>, et al., A Proposed Model Documentation Framework to </a:t>
            </a:r>
            <a:r>
              <a:rPr lang="en-US" sz="1600" dirty="0" err="1">
                <a:latin typeface="Calibri" panose="020F0502020204030204" pitchFamily="34" charset="0"/>
                <a:cs typeface="Calibri" panose="020F0502020204030204" pitchFamily="34" charset="0"/>
              </a:rPr>
              <a:t>Faciliate</a:t>
            </a:r>
            <a:r>
              <a:rPr lang="en-US" sz="1600" dirty="0">
                <a:latin typeface="Calibri" panose="020F0502020204030204" pitchFamily="34" charset="0"/>
                <a:cs typeface="Calibri" panose="020F0502020204030204" pitchFamily="34" charset="0"/>
              </a:rPr>
              <a:t> Translation of AI Models in Healthcare. CIC AMIA 2022; </a:t>
            </a:r>
            <a:r>
              <a:rPr lang="en-US" sz="1600" dirty="0" err="1">
                <a:latin typeface="Calibri" panose="020F0502020204030204" pitchFamily="34" charset="0"/>
                <a:cs typeface="Calibri" panose="020F0502020204030204" pitchFamily="34" charset="0"/>
              </a:rPr>
              <a:t>Inivted</a:t>
            </a:r>
            <a:r>
              <a:rPr lang="en-US" sz="1600" dirty="0">
                <a:latin typeface="Calibri" panose="020F0502020204030204" pitchFamily="34" charset="0"/>
                <a:cs typeface="Calibri" panose="020F0502020204030204" pitchFamily="34" charset="0"/>
              </a:rPr>
              <a:t> for Applied Clinical Informatics Special Issue (under review). Model Documentation Framework Prototype: </a:t>
            </a:r>
            <a:r>
              <a:rPr lang="en-US" sz="1600" dirty="0">
                <a:latin typeface="Calibri" panose="020F0502020204030204" pitchFamily="34" charset="0"/>
                <a:cs typeface="Calibri" panose="020F0502020204030204" pitchFamily="34" charset="0"/>
                <a:hlinkClick r:id="rId5"/>
              </a:rPr>
              <a:t>https://docs.google.com/spreadsheets/d/1jenXP5miRxcteV6XRU71e-A7sJB46Ztz/edit?usp=sharing&amp;ouid=101115941916710306157&amp;rtpof=true&amp;sd=true</a:t>
            </a:r>
            <a:r>
              <a:rPr lang="en-US" sz="1600" dirty="0">
                <a:latin typeface="Calibri" panose="020F0502020204030204" pitchFamily="34" charset="0"/>
                <a:cs typeface="Calibri" panose="020F0502020204030204" pitchFamily="34" charset="0"/>
              </a:rPr>
              <a:t> </a:t>
            </a:r>
          </a:p>
          <a:p>
            <a:pPr>
              <a:lnSpc>
                <a:spcPct val="100000"/>
              </a:lnSpc>
              <a:spcBef>
                <a:spcPts val="0"/>
              </a:spcBef>
            </a:pPr>
            <a:r>
              <a:rPr lang="en-US" sz="1600" dirty="0">
                <a:effectLst/>
                <a:latin typeface="Calibri" panose="020F0502020204030204" pitchFamily="34" charset="0"/>
                <a:cs typeface="Calibri" panose="020F0502020204030204" pitchFamily="34" charset="0"/>
              </a:rPr>
              <a:t>Coalition for Health AI</a:t>
            </a:r>
            <a:r>
              <a:rPr lang="en-US" sz="1600" dirty="0">
                <a:latin typeface="Calibri" panose="020F0502020204030204" pitchFamily="34" charset="0"/>
                <a:cs typeface="Calibri" panose="020F0502020204030204" pitchFamily="34" charset="0"/>
              </a:rPr>
              <a:t>: Blueprint for Trustworthy AI Implementation Guidance and Assurance for Healthcare:  </a:t>
            </a:r>
            <a:r>
              <a:rPr lang="en-US" sz="1600" dirty="0">
                <a:latin typeface="Calibri" panose="020F0502020204030204" pitchFamily="34" charset="0"/>
                <a:cs typeface="Calibri" panose="020F0502020204030204" pitchFamily="34" charset="0"/>
                <a:hlinkClick r:id="rId6"/>
              </a:rPr>
              <a:t>https://www.coalitionforhealthai.org/insights</a:t>
            </a:r>
            <a:r>
              <a:rPr lang="en-US" sz="1600" dirty="0">
                <a:latin typeface="Calibri" panose="020F0502020204030204" pitchFamily="34" charset="0"/>
                <a:cs typeface="Calibri" panose="020F0502020204030204" pitchFamily="34" charset="0"/>
              </a:rPr>
              <a:t> </a:t>
            </a:r>
          </a:p>
          <a:p>
            <a:pPr>
              <a:lnSpc>
                <a:spcPct val="100000"/>
              </a:lnSpc>
              <a:spcBef>
                <a:spcPts val="0"/>
              </a:spcBef>
            </a:pPr>
            <a:r>
              <a:rPr lang="en-US" sz="1600" dirty="0">
                <a:effectLst/>
                <a:latin typeface="Calibri" panose="020F0502020204030204" pitchFamily="34" charset="0"/>
                <a:cs typeface="Calibri" panose="020F0502020204030204" pitchFamily="34" charset="0"/>
              </a:rPr>
              <a:t>National Institute </a:t>
            </a:r>
            <a:r>
              <a:rPr lang="en-US" sz="1600" dirty="0">
                <a:latin typeface="Calibri" panose="020F0502020204030204" pitchFamily="34" charset="0"/>
                <a:cs typeface="Calibri" panose="020F0502020204030204" pitchFamily="34" charset="0"/>
              </a:rPr>
              <a:t>of </a:t>
            </a:r>
            <a:r>
              <a:rPr lang="en-US" sz="1600" dirty="0">
                <a:effectLst/>
                <a:latin typeface="Calibri" panose="020F0502020204030204" pitchFamily="34" charset="0"/>
                <a:cs typeface="Calibri" panose="020F0502020204030204" pitchFamily="34" charset="0"/>
              </a:rPr>
              <a:t>Standards and Technology, AI Risk Management Framework: </a:t>
            </a:r>
            <a:r>
              <a:rPr lang="en-US" sz="1600" dirty="0">
                <a:effectLst/>
                <a:latin typeface="Calibri" panose="020F0502020204030204" pitchFamily="34" charset="0"/>
                <a:cs typeface="Calibri" panose="020F0502020204030204" pitchFamily="34" charset="0"/>
                <a:hlinkClick r:id="rId7"/>
              </a:rPr>
              <a:t>https://www.nist.gov/itl/ai-risk-management-framework</a:t>
            </a:r>
            <a:r>
              <a:rPr lang="en-US" sz="1600" dirty="0">
                <a:effectLst/>
                <a:latin typeface="Calibri" panose="020F0502020204030204" pitchFamily="34" charset="0"/>
                <a:cs typeface="Calibri" panose="020F0502020204030204" pitchFamily="34" charset="0"/>
              </a:rPr>
              <a:t> </a:t>
            </a:r>
          </a:p>
          <a:p>
            <a:pPr>
              <a:lnSpc>
                <a:spcPct val="100000"/>
              </a:lnSpc>
              <a:spcBef>
                <a:spcPts val="0"/>
              </a:spcBef>
            </a:pPr>
            <a:endParaRPr lang="en-US" sz="1600" dirty="0">
              <a:effectLst/>
              <a:latin typeface="Calibri" panose="020F0502020204030204" pitchFamily="34" charset="0"/>
              <a:cs typeface="Calibri" panose="020F0502020204030204" pitchFamily="34" charset="0"/>
            </a:endParaRPr>
          </a:p>
          <a:p>
            <a:pPr>
              <a:lnSpc>
                <a:spcPct val="100000"/>
              </a:lnSpc>
              <a:spcBef>
                <a:spcPts val="0"/>
              </a:spcBef>
            </a:pPr>
            <a:endParaRPr lang="en-US" sz="1600" dirty="0">
              <a:effectLst/>
              <a:latin typeface="Calibri" panose="020F0502020204030204" pitchFamily="34" charset="0"/>
              <a:cs typeface="Calibri" panose="020F0502020204030204" pitchFamily="34" charset="0"/>
            </a:endParaRPr>
          </a:p>
          <a:p>
            <a:pPr>
              <a:lnSpc>
                <a:spcPct val="100000"/>
              </a:lnSpc>
              <a:spcBef>
                <a:spcPts val="0"/>
              </a:spcBef>
            </a:pPr>
            <a:endParaRPr lang="en-US" sz="1600" dirty="0">
              <a:latin typeface="Calibri" panose="020F0502020204030204" pitchFamily="34" charset="0"/>
              <a:cs typeface="Calibri" panose="020F0502020204030204" pitchFamily="34" charset="0"/>
            </a:endParaRPr>
          </a:p>
          <a:p>
            <a:endParaRPr lang="en-US" sz="1600" dirty="0"/>
          </a:p>
        </p:txBody>
      </p:sp>
    </p:spTree>
    <p:extLst>
      <p:ext uri="{BB962C8B-B14F-4D97-AF65-F5344CB8AC3E}">
        <p14:creationId xmlns:p14="http://schemas.microsoft.com/office/powerpoint/2010/main" val="3336147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8">
            <a:extLst>
              <a:ext uri="{C183D7F6-B498-43B3-948B-1728B52AA6E4}">
                <adec:decorative xmlns:adec="http://schemas.microsoft.com/office/drawing/2017/decorative" val="1"/>
              </a:ext>
            </a:extLst>
          </p:cNvPr>
          <p:cNvSpPr>
            <a:spLocks noChangeAspect="1"/>
          </p:cNvSpPr>
          <p:nvPr/>
        </p:nvSpPr>
        <p:spPr bwMode="auto">
          <a:xfrm>
            <a:off x="7228831" y="2803525"/>
            <a:ext cx="1784994" cy="1792224"/>
          </a:xfrm>
          <a:custGeom>
            <a:avLst/>
            <a:gdLst>
              <a:gd name="T0" fmla="*/ 264 w 264"/>
              <a:gd name="T1" fmla="*/ 0 h 265"/>
              <a:gd name="T2" fmla="*/ 0 w 264"/>
              <a:gd name="T3" fmla="*/ 0 h 265"/>
              <a:gd name="T4" fmla="*/ 0 w 264"/>
              <a:gd name="T5" fmla="*/ 170 h 265"/>
              <a:gd name="T6" fmla="*/ 0 w 264"/>
              <a:gd name="T7" fmla="*/ 189 h 265"/>
              <a:gd name="T8" fmla="*/ 19 w 264"/>
              <a:gd name="T9" fmla="*/ 189 h 265"/>
              <a:gd name="T10" fmla="*/ 56 w 264"/>
              <a:gd name="T11" fmla="*/ 189 h 265"/>
              <a:gd name="T12" fmla="*/ 56 w 264"/>
              <a:gd name="T13" fmla="*/ 170 h 265"/>
              <a:gd name="T14" fmla="*/ 19 w 264"/>
              <a:gd name="T15" fmla="*/ 170 h 265"/>
              <a:gd name="T16" fmla="*/ 19 w 264"/>
              <a:gd name="T17" fmla="*/ 19 h 265"/>
              <a:gd name="T18" fmla="*/ 245 w 264"/>
              <a:gd name="T19" fmla="*/ 19 h 265"/>
              <a:gd name="T20" fmla="*/ 245 w 264"/>
              <a:gd name="T21" fmla="*/ 170 h 265"/>
              <a:gd name="T22" fmla="*/ 151 w 264"/>
              <a:gd name="T23" fmla="*/ 170 h 265"/>
              <a:gd name="T24" fmla="*/ 132 w 264"/>
              <a:gd name="T25" fmla="*/ 170 h 265"/>
              <a:gd name="T26" fmla="*/ 125 w 264"/>
              <a:gd name="T27" fmla="*/ 170 h 265"/>
              <a:gd name="T28" fmla="*/ 56 w 264"/>
              <a:gd name="T29" fmla="*/ 239 h 265"/>
              <a:gd name="T30" fmla="*/ 56 w 264"/>
              <a:gd name="T31" fmla="*/ 265 h 265"/>
              <a:gd name="T32" fmla="*/ 132 w 264"/>
              <a:gd name="T33" fmla="*/ 189 h 265"/>
              <a:gd name="T34" fmla="*/ 264 w 264"/>
              <a:gd name="T35" fmla="*/ 189 h 265"/>
              <a:gd name="T36" fmla="*/ 264 w 264"/>
              <a:gd name="T3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265">
                <a:moveTo>
                  <a:pt x="264" y="0"/>
                </a:moveTo>
                <a:lnTo>
                  <a:pt x="0" y="0"/>
                </a:lnTo>
                <a:lnTo>
                  <a:pt x="0" y="170"/>
                </a:lnTo>
                <a:lnTo>
                  <a:pt x="0" y="189"/>
                </a:lnTo>
                <a:lnTo>
                  <a:pt x="19" y="189"/>
                </a:lnTo>
                <a:lnTo>
                  <a:pt x="56" y="189"/>
                </a:lnTo>
                <a:lnTo>
                  <a:pt x="56" y="170"/>
                </a:lnTo>
                <a:lnTo>
                  <a:pt x="19" y="170"/>
                </a:lnTo>
                <a:lnTo>
                  <a:pt x="19" y="19"/>
                </a:lnTo>
                <a:lnTo>
                  <a:pt x="245" y="19"/>
                </a:lnTo>
                <a:lnTo>
                  <a:pt x="245" y="170"/>
                </a:lnTo>
                <a:lnTo>
                  <a:pt x="151" y="170"/>
                </a:lnTo>
                <a:lnTo>
                  <a:pt x="132" y="170"/>
                </a:lnTo>
                <a:lnTo>
                  <a:pt x="125" y="170"/>
                </a:lnTo>
                <a:lnTo>
                  <a:pt x="56" y="239"/>
                </a:lnTo>
                <a:lnTo>
                  <a:pt x="56" y="265"/>
                </a:lnTo>
                <a:lnTo>
                  <a:pt x="132" y="189"/>
                </a:lnTo>
                <a:lnTo>
                  <a:pt x="264" y="189"/>
                </a:lnTo>
                <a:lnTo>
                  <a:pt x="26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pPr algn="l"/>
            <a:r>
              <a:rPr lang="en-US" sz="4000" dirty="0" err="1"/>
              <a:t>tusen</a:t>
            </a:r>
            <a:r>
              <a:rPr lang="en-US" sz="4000" dirty="0"/>
              <a:t> </a:t>
            </a:r>
            <a:r>
              <a:rPr lang="en-US" sz="4000" dirty="0" err="1"/>
              <a:t>takk</a:t>
            </a:r>
            <a:r>
              <a:rPr lang="en-US" sz="4000" dirty="0"/>
              <a:t>!</a:t>
            </a:r>
          </a:p>
        </p:txBody>
      </p:sp>
    </p:spTree>
    <p:custDataLst>
      <p:custData r:id="rId1"/>
      <p:custData r:id="rId2"/>
    </p:custDataLst>
    <p:extLst>
      <p:ext uri="{BB962C8B-B14F-4D97-AF65-F5344CB8AC3E}">
        <p14:creationId xmlns:p14="http://schemas.microsoft.com/office/powerpoint/2010/main" val="260365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DCB1519-BAF2-92B1-3E82-5C0433B39193}"/>
              </a:ext>
              <a:ext uri="{C183D7F6-B498-43B3-948B-1728B52AA6E4}">
                <adec:decorative xmlns:adec="http://schemas.microsoft.com/office/drawing/2017/decorative" val="1"/>
              </a:ext>
            </a:extLst>
          </p:cNvPr>
          <p:cNvSpPr/>
          <p:nvPr/>
        </p:nvSpPr>
        <p:spPr>
          <a:xfrm>
            <a:off x="921132" y="2874449"/>
            <a:ext cx="2181478" cy="2181478"/>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9" name="TextBox 8">
            <a:extLst>
              <a:ext uri="{FF2B5EF4-FFF2-40B4-BE49-F238E27FC236}">
                <a16:creationId xmlns:a16="http://schemas.microsoft.com/office/drawing/2014/main" id="{F97427F1-366B-F7A5-6BF2-72897002F9C6}"/>
              </a:ext>
            </a:extLst>
          </p:cNvPr>
          <p:cNvSpPr txBox="1"/>
          <p:nvPr/>
        </p:nvSpPr>
        <p:spPr>
          <a:xfrm>
            <a:off x="1275717" y="3288254"/>
            <a:ext cx="1671763" cy="1323119"/>
          </a:xfrm>
          <a:prstGeom prst="rect">
            <a:avLst/>
          </a:prstGeom>
          <a:noFill/>
        </p:spPr>
        <p:txBody>
          <a:bodyPr wrap="square" rtlCol="0">
            <a:spAutoFit/>
          </a:bodyPr>
          <a:lstStyle/>
          <a:p>
            <a:r>
              <a:rPr lang="en-US" sz="7998" dirty="0">
                <a:solidFill>
                  <a:schemeClr val="bg1"/>
                </a:solidFill>
                <a:latin typeface="+mj-lt"/>
              </a:rPr>
              <a:t>01</a:t>
            </a:r>
          </a:p>
        </p:txBody>
      </p:sp>
      <p:sp>
        <p:nvSpPr>
          <p:cNvPr id="11" name="Google Shape;96;p2">
            <a:extLst>
              <a:ext uri="{FF2B5EF4-FFF2-40B4-BE49-F238E27FC236}">
                <a16:creationId xmlns:a16="http://schemas.microsoft.com/office/drawing/2014/main" id="{7E81AF85-94D7-D451-D749-3F6C4F57EA0B}"/>
              </a:ext>
            </a:extLst>
          </p:cNvPr>
          <p:cNvSpPr txBox="1">
            <a:spLocks noGrp="1"/>
          </p:cNvSpPr>
          <p:nvPr>
            <p:ph type="title" idx="4294967295"/>
          </p:nvPr>
        </p:nvSpPr>
        <p:spPr>
          <a:xfrm>
            <a:off x="3457195" y="3057867"/>
            <a:ext cx="7810497" cy="1200072"/>
          </a:xfrm>
          <a:prstGeom prst="rect">
            <a:avLst/>
          </a:prstGeom>
          <a:noFill/>
          <a:ln>
            <a:noFill/>
            <a:prstDash/>
          </a:ln>
          <a:effectLst/>
        </p:spPr>
        <p:txBody>
          <a:bodyPr rot="0" spcFirstLastPara="1" vertOverflow="overflow" horzOverflow="overflow" vert="horz" wrap="square" lIns="91402" tIns="45688" rIns="91402" bIns="45688" numCol="1" spcCol="0" rtlCol="0" fromWordArt="0" anchor="ctr" anchorCtr="0" forceAA="0" compatLnSpc="1">
            <a:prstTxWarp prst="textNoShape">
              <a:avLst/>
            </a:prstTxWarp>
            <a:spAutoFit/>
          </a:bodyPr>
          <a:lstStyle/>
          <a:p>
            <a:pPr marL="0" marR="0" lvl="0" indent="0" algn="l" defTabSz="1218987" rtl="0" eaLnBrk="1" fontAlgn="auto" latinLnBrk="0" hangingPunct="1">
              <a:lnSpc>
                <a:spcPct val="150000"/>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7030A0"/>
                </a:solidFill>
                <a:effectLst/>
                <a:uLnTx/>
                <a:uFillTx/>
                <a:latin typeface="+mj-lt"/>
                <a:ea typeface="Arial"/>
                <a:cs typeface="Arial"/>
                <a:sym typeface="Arial"/>
              </a:rPr>
              <a:t>Person-enabled health</a:t>
            </a:r>
            <a:endParaRPr kumimoji="0" lang="en-US" sz="4799" b="0" i="0" u="none" strike="noStrike" kern="1200" cap="none" spc="0" normalizeH="0" baseline="0" noProof="0" dirty="0">
              <a:ln>
                <a:noFill/>
              </a:ln>
              <a:solidFill>
                <a:srgbClr val="7030A0"/>
              </a:solidFill>
              <a:effectLst/>
              <a:uLnTx/>
              <a:uFillTx/>
              <a:latin typeface="+mj-lt"/>
              <a:ea typeface="+mn-ea"/>
              <a:cs typeface="+mn-cs"/>
            </a:endParaRPr>
          </a:p>
        </p:txBody>
      </p:sp>
      <p:sp>
        <p:nvSpPr>
          <p:cNvPr id="10" name="Google Shape;95;p2">
            <a:extLst>
              <a:ext uri="{FF2B5EF4-FFF2-40B4-BE49-F238E27FC236}">
                <a16:creationId xmlns:a16="http://schemas.microsoft.com/office/drawing/2014/main" id="{B7317985-6B4F-10FD-0F11-78636B09D7D3}"/>
              </a:ext>
            </a:extLst>
          </p:cNvPr>
          <p:cNvSpPr txBox="1"/>
          <p:nvPr/>
        </p:nvSpPr>
        <p:spPr>
          <a:xfrm>
            <a:off x="3457196" y="3866569"/>
            <a:ext cx="8244075" cy="1569211"/>
          </a:xfrm>
          <a:prstGeom prst="rect">
            <a:avLst/>
          </a:prstGeom>
          <a:noFill/>
          <a:ln>
            <a:noFill/>
          </a:ln>
        </p:spPr>
        <p:txBody>
          <a:bodyPr spcFirstLastPara="1" wrap="square" lIns="91402" tIns="45688" rIns="91402" bIns="45688" anchor="t" anchorCtr="0">
            <a:spAutoFit/>
          </a:bodyPr>
          <a:lstStyle/>
          <a:p>
            <a:pPr>
              <a:lnSpc>
                <a:spcPct val="150000"/>
              </a:lnSpc>
            </a:pPr>
            <a:r>
              <a:rPr lang="en-US" sz="3199" dirty="0">
                <a:solidFill>
                  <a:srgbClr val="7F7F7F"/>
                </a:solidFill>
                <a:ea typeface="Arial"/>
                <a:cs typeface="Arial"/>
                <a:sym typeface="Arial"/>
              </a:rPr>
              <a:t>Understand a foundational element of healthcare innovation.</a:t>
            </a:r>
            <a:endParaRPr sz="3199" dirty="0">
              <a:solidFill>
                <a:srgbClr val="7F7F7F"/>
              </a:solidFill>
              <a:ea typeface="Arial"/>
              <a:cs typeface="Arial"/>
              <a:sym typeface="Arial"/>
            </a:endParaRPr>
          </a:p>
        </p:txBody>
      </p:sp>
    </p:spTree>
    <p:extLst>
      <p:ext uri="{BB962C8B-B14F-4D97-AF65-F5344CB8AC3E}">
        <p14:creationId xmlns:p14="http://schemas.microsoft.com/office/powerpoint/2010/main" val="10660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CEF1-293A-8D47-B43D-94A93A552DC8}"/>
              </a:ext>
            </a:extLst>
          </p:cNvPr>
          <p:cNvSpPr>
            <a:spLocks noGrp="1"/>
          </p:cNvSpPr>
          <p:nvPr>
            <p:ph type="title"/>
          </p:nvPr>
        </p:nvSpPr>
        <p:spPr>
          <a:xfrm>
            <a:off x="473193" y="943"/>
            <a:ext cx="11039037" cy="1154637"/>
          </a:xfrm>
        </p:spPr>
        <p:txBody>
          <a:bodyPr>
            <a:noAutofit/>
          </a:bodyPr>
          <a:lstStyle/>
          <a:p>
            <a:r>
              <a:rPr lang="en-US" sz="2666" dirty="0">
                <a:solidFill>
                  <a:srgbClr val="7030A0"/>
                </a:solidFill>
                <a:latin typeface="+mj-lt"/>
              </a:rPr>
              <a:t>Person-Enabled Health</a:t>
            </a:r>
            <a:br>
              <a:rPr lang="en-US" sz="2399" dirty="0">
                <a:solidFill>
                  <a:srgbClr val="7030A0"/>
                </a:solidFill>
              </a:rPr>
            </a:br>
            <a:r>
              <a:rPr lang="en-US" sz="1600" b="0" dirty="0">
                <a:solidFill>
                  <a:srgbClr val="171717"/>
                </a:solidFill>
                <a:latin typeface="+mn-lt"/>
              </a:rPr>
              <a:t>“...meeting the individual’s needs, values, and personalized health goals.”</a:t>
            </a:r>
          </a:p>
        </p:txBody>
      </p:sp>
      <p:pic>
        <p:nvPicPr>
          <p:cNvPr id="17" name="Picture 16">
            <a:extLst>
              <a:ext uri="{FF2B5EF4-FFF2-40B4-BE49-F238E27FC236}">
                <a16:creationId xmlns:a16="http://schemas.microsoft.com/office/drawing/2014/main" id="{E346A8AB-02E7-8D83-9C26-48536F72C78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86733" y="1598741"/>
            <a:ext cx="9996544" cy="4141734"/>
          </a:xfrm>
          <a:prstGeom prst="rect">
            <a:avLst/>
          </a:prstGeom>
        </p:spPr>
      </p:pic>
      <p:sp>
        <p:nvSpPr>
          <p:cNvPr id="18" name="TextBox 17">
            <a:extLst>
              <a:ext uri="{FF2B5EF4-FFF2-40B4-BE49-F238E27FC236}">
                <a16:creationId xmlns:a16="http://schemas.microsoft.com/office/drawing/2014/main" id="{82EE7270-7FAB-5B17-1CD6-9E15BC417C8F}"/>
              </a:ext>
            </a:extLst>
          </p:cNvPr>
          <p:cNvSpPr txBox="1"/>
          <p:nvPr/>
        </p:nvSpPr>
        <p:spPr>
          <a:xfrm>
            <a:off x="5953443" y="2497949"/>
            <a:ext cx="1418383" cy="669414"/>
          </a:xfrm>
          <a:prstGeom prst="rect">
            <a:avLst/>
          </a:prstGeom>
          <a:noFill/>
        </p:spPr>
        <p:txBody>
          <a:bodyPr wrap="square" rtlCol="0">
            <a:spAutoFit/>
          </a:bodyPr>
          <a:lstStyle/>
          <a:p>
            <a:pPr>
              <a:lnSpc>
                <a:spcPts val="1466"/>
              </a:lnSpc>
            </a:pPr>
            <a:r>
              <a:rPr lang="en-US" sz="1466" b="1" dirty="0">
                <a:solidFill>
                  <a:schemeClr val="bg1"/>
                </a:solidFill>
              </a:rPr>
              <a:t>Personalized healthcare delivery</a:t>
            </a:r>
          </a:p>
        </p:txBody>
      </p:sp>
      <p:sp>
        <p:nvSpPr>
          <p:cNvPr id="21" name="TextBox 20">
            <a:extLst>
              <a:ext uri="{FF2B5EF4-FFF2-40B4-BE49-F238E27FC236}">
                <a16:creationId xmlns:a16="http://schemas.microsoft.com/office/drawing/2014/main" id="{6DCEE380-C44E-DCF7-0782-1160AE22ED4D}"/>
              </a:ext>
            </a:extLst>
          </p:cNvPr>
          <p:cNvSpPr txBox="1"/>
          <p:nvPr/>
        </p:nvSpPr>
        <p:spPr>
          <a:xfrm>
            <a:off x="8169875" y="2270492"/>
            <a:ext cx="2310270" cy="430887"/>
          </a:xfrm>
          <a:prstGeom prst="rect">
            <a:avLst/>
          </a:prstGeom>
          <a:noFill/>
        </p:spPr>
        <p:txBody>
          <a:bodyPr wrap="square" rtlCol="0">
            <a:spAutoFit/>
          </a:bodyPr>
          <a:lstStyle/>
          <a:p>
            <a:r>
              <a:rPr lang="en-US" sz="1100" b="1" dirty="0">
                <a:solidFill>
                  <a:schemeClr val="tx1">
                    <a:lumMod val="65000"/>
                    <a:lumOff val="35000"/>
                  </a:schemeClr>
                </a:solidFill>
              </a:rPr>
              <a:t>Entrusts individuals to be the primary decision-makers.</a:t>
            </a:r>
          </a:p>
        </p:txBody>
      </p:sp>
      <p:sp>
        <p:nvSpPr>
          <p:cNvPr id="20" name="TextBox 19">
            <a:extLst>
              <a:ext uri="{FF2B5EF4-FFF2-40B4-BE49-F238E27FC236}">
                <a16:creationId xmlns:a16="http://schemas.microsoft.com/office/drawing/2014/main" id="{B4B83CE8-39BA-F4E2-1AFF-20E893E3423E}"/>
              </a:ext>
            </a:extLst>
          </p:cNvPr>
          <p:cNvSpPr txBox="1"/>
          <p:nvPr/>
        </p:nvSpPr>
        <p:spPr>
          <a:xfrm>
            <a:off x="5175530" y="3801527"/>
            <a:ext cx="1418383" cy="477054"/>
          </a:xfrm>
          <a:prstGeom prst="rect">
            <a:avLst/>
          </a:prstGeom>
          <a:noFill/>
        </p:spPr>
        <p:txBody>
          <a:bodyPr wrap="square" rtlCol="0">
            <a:spAutoFit/>
          </a:bodyPr>
          <a:lstStyle/>
          <a:p>
            <a:pPr algn="ctr">
              <a:lnSpc>
                <a:spcPts val="1466"/>
              </a:lnSpc>
            </a:pPr>
            <a:r>
              <a:rPr lang="en-US" sz="1466" b="1" dirty="0">
                <a:solidFill>
                  <a:schemeClr val="bg1"/>
                </a:solidFill>
              </a:rPr>
              <a:t>Proactive risk management</a:t>
            </a:r>
          </a:p>
        </p:txBody>
      </p:sp>
      <p:sp>
        <p:nvSpPr>
          <p:cNvPr id="22" name="TextBox 21">
            <a:extLst>
              <a:ext uri="{FF2B5EF4-FFF2-40B4-BE49-F238E27FC236}">
                <a16:creationId xmlns:a16="http://schemas.microsoft.com/office/drawing/2014/main" id="{87C0D311-329D-8FDB-FB07-0F354D87FD86}"/>
              </a:ext>
            </a:extLst>
          </p:cNvPr>
          <p:cNvSpPr txBox="1"/>
          <p:nvPr/>
        </p:nvSpPr>
        <p:spPr>
          <a:xfrm>
            <a:off x="4785926" y="5046599"/>
            <a:ext cx="2610645" cy="600164"/>
          </a:xfrm>
          <a:prstGeom prst="rect">
            <a:avLst/>
          </a:prstGeom>
          <a:noFill/>
        </p:spPr>
        <p:txBody>
          <a:bodyPr wrap="square" rtlCol="0">
            <a:spAutoFit/>
          </a:bodyPr>
          <a:lstStyle/>
          <a:p>
            <a:r>
              <a:rPr lang="en-US" sz="1100" b="1" dirty="0">
                <a:solidFill>
                  <a:schemeClr val="tx1">
                    <a:lumMod val="65000"/>
                    <a:lumOff val="35000"/>
                  </a:schemeClr>
                </a:solidFill>
              </a:rPr>
              <a:t>Cues individuals and their provider partners on the risks and provides strategies to intervene early.</a:t>
            </a:r>
          </a:p>
        </p:txBody>
      </p:sp>
      <p:sp>
        <p:nvSpPr>
          <p:cNvPr id="19" name="TextBox 18">
            <a:extLst>
              <a:ext uri="{FF2B5EF4-FFF2-40B4-BE49-F238E27FC236}">
                <a16:creationId xmlns:a16="http://schemas.microsoft.com/office/drawing/2014/main" id="{7E64DA39-B5BB-3494-DCDF-B52EB1EF22F3}"/>
              </a:ext>
            </a:extLst>
          </p:cNvPr>
          <p:cNvSpPr txBox="1"/>
          <p:nvPr/>
        </p:nvSpPr>
        <p:spPr>
          <a:xfrm>
            <a:off x="4393608" y="2497949"/>
            <a:ext cx="1418383" cy="669414"/>
          </a:xfrm>
          <a:prstGeom prst="rect">
            <a:avLst/>
          </a:prstGeom>
          <a:noFill/>
        </p:spPr>
        <p:txBody>
          <a:bodyPr wrap="square" rtlCol="0">
            <a:spAutoFit/>
          </a:bodyPr>
          <a:lstStyle/>
          <a:p>
            <a:pPr algn="r">
              <a:lnSpc>
                <a:spcPts val="1466"/>
              </a:lnSpc>
            </a:pPr>
            <a:r>
              <a:rPr lang="en-US" sz="1466" b="1" dirty="0">
                <a:solidFill>
                  <a:schemeClr val="bg1"/>
                </a:solidFill>
              </a:rPr>
              <a:t>Predictive</a:t>
            </a:r>
          </a:p>
          <a:p>
            <a:pPr algn="r">
              <a:lnSpc>
                <a:spcPts val="1466"/>
              </a:lnSpc>
            </a:pPr>
            <a:r>
              <a:rPr lang="en-US" sz="1466" b="1" dirty="0">
                <a:solidFill>
                  <a:schemeClr val="bg1"/>
                </a:solidFill>
              </a:rPr>
              <a:t>population health</a:t>
            </a:r>
          </a:p>
        </p:txBody>
      </p:sp>
      <p:sp>
        <p:nvSpPr>
          <p:cNvPr id="23" name="TextBox 22">
            <a:extLst>
              <a:ext uri="{FF2B5EF4-FFF2-40B4-BE49-F238E27FC236}">
                <a16:creationId xmlns:a16="http://schemas.microsoft.com/office/drawing/2014/main" id="{DF40E9AC-2B7B-A670-FA9F-6353168B0E3F}"/>
              </a:ext>
            </a:extLst>
          </p:cNvPr>
          <p:cNvSpPr txBox="1"/>
          <p:nvPr/>
        </p:nvSpPr>
        <p:spPr>
          <a:xfrm>
            <a:off x="1406648" y="2179673"/>
            <a:ext cx="2976302" cy="600164"/>
          </a:xfrm>
          <a:prstGeom prst="rect">
            <a:avLst/>
          </a:prstGeom>
          <a:noFill/>
        </p:spPr>
        <p:txBody>
          <a:bodyPr wrap="square" rtlCol="0">
            <a:spAutoFit/>
          </a:bodyPr>
          <a:lstStyle/>
          <a:p>
            <a:r>
              <a:rPr lang="en-US" sz="1100" b="1" dirty="0">
                <a:solidFill>
                  <a:schemeClr val="tx1">
                    <a:lumMod val="65000"/>
                    <a:lumOff val="35000"/>
                  </a:schemeClr>
                </a:solidFill>
                <a:sym typeface="Calibri"/>
              </a:rPr>
              <a:t>Health system data is mobilized and robust analytics tools track population health outcomes to anticipate risks.</a:t>
            </a:r>
            <a:endParaRPr lang="en-US" sz="1100" b="1" dirty="0">
              <a:solidFill>
                <a:schemeClr val="tx1">
                  <a:lumMod val="65000"/>
                  <a:lumOff val="35000"/>
                </a:schemeClr>
              </a:solidFill>
            </a:endParaRPr>
          </a:p>
        </p:txBody>
      </p:sp>
      <p:sp>
        <p:nvSpPr>
          <p:cNvPr id="51" name="TextBox 50">
            <a:extLst>
              <a:ext uri="{FF2B5EF4-FFF2-40B4-BE49-F238E27FC236}">
                <a16:creationId xmlns:a16="http://schemas.microsoft.com/office/drawing/2014/main" id="{931C07AA-625B-C6BB-9354-158942CBE9AE}"/>
              </a:ext>
            </a:extLst>
          </p:cNvPr>
          <p:cNvSpPr txBox="1"/>
          <p:nvPr/>
        </p:nvSpPr>
        <p:spPr>
          <a:xfrm>
            <a:off x="8452136" y="5939536"/>
            <a:ext cx="3179288" cy="400085"/>
          </a:xfrm>
          <a:prstGeom prst="rect">
            <a:avLst/>
          </a:prstGeom>
          <a:solidFill>
            <a:srgbClr val="D9D9D9"/>
          </a:solid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r>
              <a:rPr lang="en-US" sz="1000" dirty="0"/>
              <a:t>Logical Dialogue: I argue that a foundational element of healthcare </a:t>
            </a:r>
            <a:r>
              <a:rPr lang="en-US" sz="1000" i="1" dirty="0"/>
              <a:t>innovation is </a:t>
            </a:r>
            <a:r>
              <a:rPr lang="en-US" sz="1000" i="1" u="sng" dirty="0"/>
              <a:t>person-enabled health.</a:t>
            </a:r>
          </a:p>
        </p:txBody>
      </p:sp>
      <p:sp>
        <p:nvSpPr>
          <p:cNvPr id="3" name="TextBox 2">
            <a:extLst>
              <a:ext uri="{FF2B5EF4-FFF2-40B4-BE49-F238E27FC236}">
                <a16:creationId xmlns:a16="http://schemas.microsoft.com/office/drawing/2014/main" id="{05E134A5-E589-32E9-74C2-755B6762168E}"/>
              </a:ext>
            </a:extLst>
          </p:cNvPr>
          <p:cNvSpPr txBox="1"/>
          <p:nvPr/>
        </p:nvSpPr>
        <p:spPr>
          <a:xfrm>
            <a:off x="7441476" y="6577657"/>
            <a:ext cx="5855784" cy="461665"/>
          </a:xfrm>
          <a:prstGeom prst="rect">
            <a:avLst/>
          </a:prstGeom>
          <a:noFill/>
        </p:spPr>
        <p:txBody>
          <a:bodyPr wrap="square" rtlCol="0">
            <a:spAutoFit/>
          </a:bodyPr>
          <a:lstStyle/>
          <a:p>
            <a:r>
              <a:rPr lang="en-US" sz="600" dirty="0">
                <a:solidFill>
                  <a:schemeClr val="bg1"/>
                </a:solidFill>
              </a:rPr>
              <a:t>Source: https://</a:t>
            </a:r>
            <a:r>
              <a:rPr lang="en-US" sz="600" dirty="0" err="1">
                <a:solidFill>
                  <a:schemeClr val="bg1"/>
                </a:solidFill>
              </a:rPr>
              <a:t>www.himss.org</a:t>
            </a:r>
            <a:r>
              <a:rPr lang="en-US" sz="600" dirty="0">
                <a:solidFill>
                  <a:schemeClr val="bg1"/>
                </a:solidFill>
              </a:rPr>
              <a:t>/resources/personalized-health-and-meeting-individuals-needs-values-and-goals-through-measurement</a:t>
            </a:r>
          </a:p>
          <a:p>
            <a:r>
              <a:rPr lang="en-US" sz="1800" dirty="0"/>
              <a:t> </a:t>
            </a:r>
          </a:p>
        </p:txBody>
      </p:sp>
      <p:pic>
        <p:nvPicPr>
          <p:cNvPr id="27" name="Graphic 26">
            <a:extLst>
              <a:ext uri="{FF2B5EF4-FFF2-40B4-BE49-F238E27FC236}">
                <a16:creationId xmlns:a16="http://schemas.microsoft.com/office/drawing/2014/main" id="{92733107-C1BE-52E7-7C2B-0064E14A9AA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63581" y="2294802"/>
            <a:ext cx="406294" cy="406294"/>
          </a:xfrm>
          <a:prstGeom prst="rect">
            <a:avLst/>
          </a:prstGeom>
        </p:spPr>
      </p:pic>
      <p:pic>
        <p:nvPicPr>
          <p:cNvPr id="29" name="Graphic 28">
            <a:extLst>
              <a:ext uri="{FF2B5EF4-FFF2-40B4-BE49-F238E27FC236}">
                <a16:creationId xmlns:a16="http://schemas.microsoft.com/office/drawing/2014/main" id="{EACBE566-7F8C-D90D-6D3E-172D867C213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9659" y="2316964"/>
            <a:ext cx="406294" cy="406294"/>
          </a:xfrm>
          <a:prstGeom prst="rect">
            <a:avLst/>
          </a:prstGeom>
        </p:spPr>
      </p:pic>
      <p:pic>
        <p:nvPicPr>
          <p:cNvPr id="30" name="Graphic 29">
            <a:extLst>
              <a:ext uri="{FF2B5EF4-FFF2-40B4-BE49-F238E27FC236}">
                <a16:creationId xmlns:a16="http://schemas.microsoft.com/office/drawing/2014/main" id="{69FBA499-E0EA-ED96-A6B0-B7C8A6B09FD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71446" y="5181917"/>
            <a:ext cx="406294" cy="406294"/>
          </a:xfrm>
          <a:prstGeom prst="rect">
            <a:avLst/>
          </a:prstGeom>
        </p:spPr>
      </p:pic>
      <p:sp>
        <p:nvSpPr>
          <p:cNvPr id="31" name="Rectangle 30">
            <a:extLst>
              <a:ext uri="{FF2B5EF4-FFF2-40B4-BE49-F238E27FC236}">
                <a16:creationId xmlns:a16="http://schemas.microsoft.com/office/drawing/2014/main" id="{4A82F70F-A7AE-F6A5-6C4F-4375E3C86468}"/>
              </a:ext>
              <a:ext uri="{C183D7F6-B498-43B3-948B-1728B52AA6E4}">
                <adec:decorative xmlns:adec="http://schemas.microsoft.com/office/drawing/2017/decorative" val="1"/>
              </a:ext>
            </a:extLst>
          </p:cNvPr>
          <p:cNvSpPr/>
          <p:nvPr/>
        </p:nvSpPr>
        <p:spPr>
          <a:xfrm>
            <a:off x="473194" y="6028821"/>
            <a:ext cx="3750936" cy="398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a:p>
        </p:txBody>
      </p:sp>
    </p:spTree>
    <p:extLst>
      <p:ext uri="{BB962C8B-B14F-4D97-AF65-F5344CB8AC3E}">
        <p14:creationId xmlns:p14="http://schemas.microsoft.com/office/powerpoint/2010/main" val="339944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itle 2">
            <a:extLst>
              <a:ext uri="{FF2B5EF4-FFF2-40B4-BE49-F238E27FC236}">
                <a16:creationId xmlns:a16="http://schemas.microsoft.com/office/drawing/2014/main" id="{2E9CA89A-A582-2D47-920A-A0FC36813179}"/>
              </a:ext>
            </a:extLst>
          </p:cNvPr>
          <p:cNvSpPr txBox="1">
            <a:spLocks noGrp="1"/>
          </p:cNvSpPr>
          <p:nvPr>
            <p:ph type="title" idx="4294967295"/>
          </p:nvPr>
        </p:nvSpPr>
        <p:spPr>
          <a:xfrm>
            <a:off x="3667666" y="1939246"/>
            <a:ext cx="7698681" cy="994992"/>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666" b="1" i="0" u="none" strike="noStrike" kern="1200" cap="none" spc="0" normalizeH="0" baseline="0" noProof="0" dirty="0">
                <a:ln>
                  <a:noFill/>
                </a:ln>
                <a:solidFill>
                  <a:srgbClr val="7030A0"/>
                </a:solidFill>
                <a:effectLst/>
                <a:uLnTx/>
                <a:uFillTx/>
                <a:latin typeface="+mj-lt"/>
                <a:ea typeface="+mj-ea"/>
                <a:cs typeface="Arial" panose="020B0604020202020204" pitchFamily="34" charset="0"/>
              </a:rPr>
              <a:t>Adapting to the Digital Age </a:t>
            </a:r>
            <a:br>
              <a:rPr kumimoji="0" lang="en-US" sz="3199" b="1" i="0" u="none" strike="noStrike" kern="1200" cap="none" spc="0" normalizeH="0" baseline="0" noProof="0" dirty="0">
                <a:ln>
                  <a:noFill/>
                </a:ln>
                <a:solidFill>
                  <a:srgbClr val="7030A0"/>
                </a:solidFill>
                <a:effectLst/>
                <a:uLnTx/>
                <a:uFillTx/>
                <a:latin typeface="+mn-lt"/>
                <a:ea typeface="+mn-ea"/>
                <a:cs typeface="+mn-cs"/>
              </a:rPr>
            </a:br>
            <a:r>
              <a:rPr kumimoji="0" lang="en-US" sz="1600" b="0" i="0" u="none" strike="noStrike" kern="1200" cap="none" spc="0" normalizeH="0" baseline="0" noProof="0" dirty="0">
                <a:ln>
                  <a:noFill/>
                </a:ln>
                <a:solidFill>
                  <a:srgbClr val="171717"/>
                </a:solidFill>
                <a:effectLst/>
                <a:uLnTx/>
                <a:uFillTx/>
                <a:latin typeface="+mn-lt"/>
                <a:ea typeface="+mj-ea"/>
                <a:cs typeface="Arial" panose="020B0604020202020204" pitchFamily="34" charset="0"/>
              </a:rPr>
              <a:t>“There is no single right answer or path forward, but there is one right way to frame the problem.”</a:t>
            </a:r>
          </a:p>
        </p:txBody>
      </p:sp>
      <p:sp>
        <p:nvSpPr>
          <p:cNvPr id="2" name="Rectangle 1">
            <a:extLst>
              <a:ext uri="{FF2B5EF4-FFF2-40B4-BE49-F238E27FC236}">
                <a16:creationId xmlns:a16="http://schemas.microsoft.com/office/drawing/2014/main" id="{25B38800-5811-9704-90D0-1D9D91BE93C1}"/>
              </a:ext>
              <a:ext uri="{C183D7F6-B498-43B3-948B-1728B52AA6E4}">
                <adec:decorative xmlns:adec="http://schemas.microsoft.com/office/drawing/2017/decorative" val="1"/>
              </a:ext>
            </a:extLst>
          </p:cNvPr>
          <p:cNvSpPr/>
          <p:nvPr/>
        </p:nvSpPr>
        <p:spPr>
          <a:xfrm>
            <a:off x="0" y="1430311"/>
            <a:ext cx="3124899" cy="21829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99"/>
          </a:p>
        </p:txBody>
      </p:sp>
      <p:pic>
        <p:nvPicPr>
          <p:cNvPr id="6" name="Picture 5" descr="Dr. Clayton Christensen">
            <a:extLst>
              <a:ext uri="{FF2B5EF4-FFF2-40B4-BE49-F238E27FC236}">
                <a16:creationId xmlns:a16="http://schemas.microsoft.com/office/drawing/2014/main" id="{2BB7F407-9EBA-84FD-29F1-FFBFF305CD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377" y="2286993"/>
            <a:ext cx="2627538" cy="2627538"/>
          </a:xfrm>
          <a:prstGeom prst="rect">
            <a:avLst/>
          </a:prstGeom>
        </p:spPr>
      </p:pic>
      <p:sp>
        <p:nvSpPr>
          <p:cNvPr id="10" name="Google Shape;489;p48">
            <a:extLst>
              <a:ext uri="{FF2B5EF4-FFF2-40B4-BE49-F238E27FC236}">
                <a16:creationId xmlns:a16="http://schemas.microsoft.com/office/drawing/2014/main" id="{DE6AC2BE-5288-A2F6-524F-F8D40DDDF81A}"/>
              </a:ext>
            </a:extLst>
          </p:cNvPr>
          <p:cNvSpPr txBox="1"/>
          <p:nvPr/>
        </p:nvSpPr>
        <p:spPr>
          <a:xfrm>
            <a:off x="147185" y="4966900"/>
            <a:ext cx="2882522" cy="1620575"/>
          </a:xfrm>
          <a:prstGeom prst="rect">
            <a:avLst/>
          </a:prstGeom>
          <a:noFill/>
          <a:ln>
            <a:noFill/>
          </a:ln>
        </p:spPr>
        <p:txBody>
          <a:bodyPr spcFirstLastPara="1" wrap="square" lIns="91378" tIns="91378" rIns="91378" bIns="91378" anchor="t" anchorCtr="0">
            <a:spAutoFit/>
          </a:bodyPr>
          <a:lstStyle/>
          <a:p>
            <a:pPr algn="ctr"/>
            <a:r>
              <a:rPr lang="en-US" sz="1600" b="1" dirty="0">
                <a:solidFill>
                  <a:srgbClr val="7030A0"/>
                </a:solidFill>
              </a:rPr>
              <a:t>Dr. Clayton Christensen</a:t>
            </a:r>
          </a:p>
          <a:p>
            <a:pPr algn="ctr"/>
            <a:r>
              <a:rPr lang="en-US" sz="1333" dirty="0"/>
              <a:t>Professor, Harvard Business School</a:t>
            </a:r>
          </a:p>
          <a:p>
            <a:pPr algn="ctr"/>
            <a:r>
              <a:rPr lang="en-US" sz="1333" dirty="0"/>
              <a:t>April 6, 1952 - January 23, 2020</a:t>
            </a:r>
          </a:p>
          <a:p>
            <a:pPr algn="ctr"/>
            <a:endParaRPr lang="en-US" sz="1333" dirty="0"/>
          </a:p>
          <a:p>
            <a:pPr algn="ctr"/>
            <a:r>
              <a:rPr lang="en-US" sz="1200" i="1" dirty="0"/>
              <a:t>“...the most influential management thinker of his time.” – </a:t>
            </a:r>
            <a:r>
              <a:rPr lang="en-US" sz="1200" i="1" dirty="0">
                <a:hlinkClick r:id="rId4"/>
              </a:rPr>
              <a:t>The Economist</a:t>
            </a:r>
            <a:endParaRPr lang="en-US" sz="1200" i="1" dirty="0"/>
          </a:p>
        </p:txBody>
      </p:sp>
      <p:pic>
        <p:nvPicPr>
          <p:cNvPr id="12" name="Picture 11">
            <a:extLst>
              <a:ext uri="{FF2B5EF4-FFF2-40B4-BE49-F238E27FC236}">
                <a16:creationId xmlns:a16="http://schemas.microsoft.com/office/drawing/2014/main" id="{798A57AB-602B-3786-39A7-AFC68EFC8948}"/>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7393" y="3134110"/>
            <a:ext cx="7698683" cy="892599"/>
          </a:xfrm>
          <a:prstGeom prst="rect">
            <a:avLst/>
          </a:prstGeom>
        </p:spPr>
      </p:pic>
      <p:pic>
        <p:nvPicPr>
          <p:cNvPr id="13" name="Graphic 12">
            <a:extLst>
              <a:ext uri="{FF2B5EF4-FFF2-40B4-BE49-F238E27FC236}">
                <a16:creationId xmlns:a16="http://schemas.microsoft.com/office/drawing/2014/main" id="{9398160F-2F29-3F84-7168-D492962708F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22377" y="3370678"/>
            <a:ext cx="406294" cy="406294"/>
          </a:xfrm>
          <a:prstGeom prst="rect">
            <a:avLst/>
          </a:prstGeom>
        </p:spPr>
      </p:pic>
      <p:sp>
        <p:nvSpPr>
          <p:cNvPr id="15" name="TextBox 14">
            <a:extLst>
              <a:ext uri="{FF2B5EF4-FFF2-40B4-BE49-F238E27FC236}">
                <a16:creationId xmlns:a16="http://schemas.microsoft.com/office/drawing/2014/main" id="{FEBB72CE-9F12-FCA7-920E-F1B94B6A134B}"/>
              </a:ext>
            </a:extLst>
          </p:cNvPr>
          <p:cNvSpPr txBox="1"/>
          <p:nvPr/>
        </p:nvSpPr>
        <p:spPr>
          <a:xfrm>
            <a:off x="4794146" y="3364726"/>
            <a:ext cx="6094413" cy="379463"/>
          </a:xfrm>
          <a:prstGeom prst="rect">
            <a:avLst/>
          </a:prstGeom>
          <a:noFill/>
        </p:spPr>
        <p:txBody>
          <a:bodyPr wrap="square">
            <a:spAutoFit/>
          </a:bodyPr>
          <a:lstStyle/>
          <a:p>
            <a:r>
              <a:rPr lang="en-US" sz="1866" dirty="0"/>
              <a:t>Thought leader of Disruptive Innovation Theory</a:t>
            </a:r>
          </a:p>
        </p:txBody>
      </p:sp>
      <p:pic>
        <p:nvPicPr>
          <p:cNvPr id="16" name="Picture 15">
            <a:extLst>
              <a:ext uri="{FF2B5EF4-FFF2-40B4-BE49-F238E27FC236}">
                <a16:creationId xmlns:a16="http://schemas.microsoft.com/office/drawing/2014/main" id="{41A0B1D7-90F1-5931-7D58-5441F589D288}"/>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7393" y="4180099"/>
            <a:ext cx="7698683" cy="892599"/>
          </a:xfrm>
          <a:prstGeom prst="rect">
            <a:avLst/>
          </a:prstGeom>
        </p:spPr>
      </p:pic>
      <p:sp>
        <p:nvSpPr>
          <p:cNvPr id="18" name="TextBox 17">
            <a:extLst>
              <a:ext uri="{FF2B5EF4-FFF2-40B4-BE49-F238E27FC236}">
                <a16:creationId xmlns:a16="http://schemas.microsoft.com/office/drawing/2014/main" id="{EC855D94-7136-A3FA-FAD0-426B99651CEC}"/>
              </a:ext>
            </a:extLst>
          </p:cNvPr>
          <p:cNvSpPr txBox="1"/>
          <p:nvPr/>
        </p:nvSpPr>
        <p:spPr>
          <a:xfrm>
            <a:off x="4794146" y="4286965"/>
            <a:ext cx="6094413" cy="666593"/>
          </a:xfrm>
          <a:prstGeom prst="rect">
            <a:avLst/>
          </a:prstGeom>
          <a:noFill/>
        </p:spPr>
        <p:txBody>
          <a:bodyPr wrap="square">
            <a:spAutoFit/>
          </a:bodyPr>
          <a:lstStyle/>
          <a:p>
            <a:r>
              <a:rPr lang="en-US" sz="1866" dirty="0">
                <a:ea typeface="+mn-lt"/>
                <a:cs typeface="+mn-lt"/>
              </a:rPr>
              <a:t>Introduced "disruption" in his 1997 book </a:t>
            </a:r>
            <a:r>
              <a:rPr lang="en-US" sz="1866" i="1" dirty="0">
                <a:ea typeface="+mn-lt"/>
                <a:cs typeface="+mn-lt"/>
                <a:hlinkClick r:id="rId8"/>
              </a:rPr>
              <a:t>The Innovator's Dilemma</a:t>
            </a:r>
            <a:endParaRPr lang="en-US" sz="1866" dirty="0"/>
          </a:p>
        </p:txBody>
      </p:sp>
      <p:pic>
        <p:nvPicPr>
          <p:cNvPr id="19" name="Picture 18">
            <a:extLst>
              <a:ext uri="{FF2B5EF4-FFF2-40B4-BE49-F238E27FC236}">
                <a16:creationId xmlns:a16="http://schemas.microsoft.com/office/drawing/2014/main" id="{73F181B5-7047-9332-7A4B-DB796861856C}"/>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7393" y="5217825"/>
            <a:ext cx="7698683" cy="892599"/>
          </a:xfrm>
          <a:prstGeom prst="rect">
            <a:avLst/>
          </a:prstGeom>
        </p:spPr>
      </p:pic>
      <p:sp>
        <p:nvSpPr>
          <p:cNvPr id="21" name="TextBox 20">
            <a:extLst>
              <a:ext uri="{FF2B5EF4-FFF2-40B4-BE49-F238E27FC236}">
                <a16:creationId xmlns:a16="http://schemas.microsoft.com/office/drawing/2014/main" id="{48F29E7B-0E2E-3414-0CFA-12199522DB6B}"/>
              </a:ext>
            </a:extLst>
          </p:cNvPr>
          <p:cNvSpPr txBox="1"/>
          <p:nvPr/>
        </p:nvSpPr>
        <p:spPr>
          <a:xfrm>
            <a:off x="4794147" y="5315209"/>
            <a:ext cx="6572200" cy="646331"/>
          </a:xfrm>
          <a:prstGeom prst="rect">
            <a:avLst/>
          </a:prstGeom>
          <a:noFill/>
        </p:spPr>
        <p:txBody>
          <a:bodyPr wrap="square">
            <a:spAutoFit/>
          </a:bodyPr>
          <a:lstStyle/>
          <a:p>
            <a:r>
              <a:rPr lang="en-US" sz="1800" dirty="0"/>
              <a:t>Sustaining Innovation: satisfies customers’ </a:t>
            </a:r>
            <a:r>
              <a:rPr lang="en-US" sz="1800" b="1" i="1" dirty="0"/>
              <a:t>current</a:t>
            </a:r>
            <a:r>
              <a:rPr lang="en-US" sz="1800" dirty="0"/>
              <a:t> needs</a:t>
            </a:r>
          </a:p>
          <a:p>
            <a:r>
              <a:rPr lang="en-US" sz="1800" dirty="0"/>
              <a:t>Disruptive Innovation: evolve to meet customers’ </a:t>
            </a:r>
            <a:r>
              <a:rPr lang="en-US" sz="1800" b="1" i="1" dirty="0"/>
              <a:t>future</a:t>
            </a:r>
            <a:r>
              <a:rPr lang="en-US" sz="1800" dirty="0"/>
              <a:t> needs</a:t>
            </a:r>
          </a:p>
        </p:txBody>
      </p:sp>
      <p:pic>
        <p:nvPicPr>
          <p:cNvPr id="22" name="Graphic 21">
            <a:extLst>
              <a:ext uri="{FF2B5EF4-FFF2-40B4-BE49-F238E27FC236}">
                <a16:creationId xmlns:a16="http://schemas.microsoft.com/office/drawing/2014/main" id="{5C298ED2-BC46-2B47-BCF8-A32143D2FC9F}"/>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13483" y="4432540"/>
            <a:ext cx="406294" cy="406294"/>
          </a:xfrm>
          <a:prstGeom prst="rect">
            <a:avLst/>
          </a:prstGeom>
        </p:spPr>
      </p:pic>
      <p:pic>
        <p:nvPicPr>
          <p:cNvPr id="23" name="Graphic 22">
            <a:extLst>
              <a:ext uri="{FF2B5EF4-FFF2-40B4-BE49-F238E27FC236}">
                <a16:creationId xmlns:a16="http://schemas.microsoft.com/office/drawing/2014/main" id="{90E978A9-C4CD-4FDD-D2D2-D40D13206635}"/>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22377" y="5460977"/>
            <a:ext cx="406294" cy="406294"/>
          </a:xfrm>
          <a:prstGeom prst="rect">
            <a:avLst/>
          </a:prstGeom>
        </p:spPr>
      </p:pic>
      <p:sp>
        <p:nvSpPr>
          <p:cNvPr id="25" name="TextBox 24">
            <a:extLst>
              <a:ext uri="{FF2B5EF4-FFF2-40B4-BE49-F238E27FC236}">
                <a16:creationId xmlns:a16="http://schemas.microsoft.com/office/drawing/2014/main" id="{B5DE1879-E7F8-D614-FFD9-1C469E777768}"/>
              </a:ext>
              <a:ext uri="{C183D7F6-B498-43B3-948B-1728B52AA6E4}">
                <adec:decorative xmlns:adec="http://schemas.microsoft.com/office/drawing/2017/decorative" val="1"/>
              </a:ext>
            </a:extLst>
          </p:cNvPr>
          <p:cNvSpPr txBox="1"/>
          <p:nvPr/>
        </p:nvSpPr>
        <p:spPr>
          <a:xfrm>
            <a:off x="11149614" y="6449796"/>
            <a:ext cx="906241" cy="215444"/>
          </a:xfrm>
          <a:prstGeom prst="rect">
            <a:avLst/>
          </a:prstGeom>
          <a:noFill/>
        </p:spPr>
        <p:txBody>
          <a:bodyPr wrap="square">
            <a:spAutoFit/>
          </a:bodyPr>
          <a:lstStyle/>
          <a:p>
            <a:r>
              <a:rPr lang="en-US" sz="800" dirty="0">
                <a:hlinkClick r:id="rId13"/>
              </a:rPr>
              <a:t>Photo Source</a:t>
            </a:r>
            <a:endParaRPr lang="en-US" sz="800" dirty="0"/>
          </a:p>
        </p:txBody>
      </p:sp>
      <p:sp>
        <p:nvSpPr>
          <p:cNvPr id="4" name="TextBox 3">
            <a:extLst>
              <a:ext uri="{FF2B5EF4-FFF2-40B4-BE49-F238E27FC236}">
                <a16:creationId xmlns:a16="http://schemas.microsoft.com/office/drawing/2014/main" id="{6420D08B-50B9-D2CB-04AE-F8214015B5EA}"/>
              </a:ext>
            </a:extLst>
          </p:cNvPr>
          <p:cNvSpPr txBox="1"/>
          <p:nvPr/>
        </p:nvSpPr>
        <p:spPr>
          <a:xfrm>
            <a:off x="9087906" y="6295948"/>
            <a:ext cx="2858542" cy="400085"/>
          </a:xfrm>
          <a:prstGeom prst="rect">
            <a:avLst/>
          </a:prstGeom>
          <a:solidFill>
            <a:srgbClr val="D9D9D9"/>
          </a:solid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r>
              <a:rPr lang="en-US" sz="1000" dirty="0"/>
              <a:t>Logical Dialogue: Practically, how do we frame the problem? </a:t>
            </a:r>
          </a:p>
        </p:txBody>
      </p:sp>
    </p:spTree>
    <p:extLst>
      <p:ext uri="{BB962C8B-B14F-4D97-AF65-F5344CB8AC3E}">
        <p14:creationId xmlns:p14="http://schemas.microsoft.com/office/powerpoint/2010/main" val="63328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B59683-C8F2-6EAE-EA8C-6F0012A7A73D}"/>
              </a:ext>
              <a:ext uri="{C183D7F6-B498-43B3-948B-1728B52AA6E4}">
                <adec:decorative xmlns:adec="http://schemas.microsoft.com/office/drawing/2017/decorative" val="1"/>
              </a:ext>
            </a:extLst>
          </p:cNvPr>
          <p:cNvSpPr/>
          <p:nvPr/>
        </p:nvSpPr>
        <p:spPr>
          <a:xfrm>
            <a:off x="-1" y="0"/>
            <a:ext cx="6094413" cy="6521021"/>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3199"/>
          </a:p>
        </p:txBody>
      </p:sp>
      <p:sp>
        <p:nvSpPr>
          <p:cNvPr id="10" name="Title 2">
            <a:extLst>
              <a:ext uri="{FF2B5EF4-FFF2-40B4-BE49-F238E27FC236}">
                <a16:creationId xmlns:a16="http://schemas.microsoft.com/office/drawing/2014/main" id="{4FA73BAF-6986-476D-AB8B-327048CC535D}"/>
              </a:ext>
              <a:ext uri="{C183D7F6-B498-43B3-948B-1728B52AA6E4}">
                <adec:decorative xmlns:adec="http://schemas.microsoft.com/office/drawing/2017/decorative" val="1"/>
              </a:ext>
            </a:extLst>
          </p:cNvPr>
          <p:cNvSpPr>
            <a:spLocks noGrp="1"/>
          </p:cNvSpPr>
          <p:nvPr>
            <p:ph type="title"/>
          </p:nvPr>
        </p:nvSpPr>
        <p:spPr>
          <a:xfrm>
            <a:off x="559391" y="486640"/>
            <a:ext cx="5287436" cy="1154637"/>
          </a:xfrm>
        </p:spPr>
        <p:txBody>
          <a:bodyPr spcFirstLastPara="1" vert="horz" wrap="square" lIns="0" tIns="45712" rIns="0" bIns="45712" rtlCol="0" anchor="t" anchorCtr="0">
            <a:normAutofit/>
          </a:bodyPr>
          <a:lstStyle/>
          <a:p>
            <a:r>
              <a:rPr lang="en-US" sz="2399" dirty="0">
                <a:solidFill>
                  <a:schemeClr val="bg1"/>
                </a:solidFill>
                <a:latin typeface="+mj-lt"/>
              </a:rPr>
              <a:t>Disruptive Innovation in healthcare...</a:t>
            </a:r>
            <a:br>
              <a:rPr lang="en-US" sz="3199" dirty="0">
                <a:solidFill>
                  <a:schemeClr val="bg1"/>
                </a:solidFill>
                <a:latin typeface="+mj-lt"/>
              </a:rPr>
            </a:br>
            <a:r>
              <a:rPr lang="en-US" sz="1600" b="0" dirty="0">
                <a:solidFill>
                  <a:schemeClr val="bg1"/>
                </a:solidFill>
                <a:latin typeface="+mn-lt"/>
              </a:rPr>
              <a:t>evolves to meet customers’ future needs</a:t>
            </a:r>
            <a:endParaRPr lang="en-US" sz="1600" b="0" dirty="0">
              <a:solidFill>
                <a:schemeClr val="bg1"/>
              </a:solidFill>
              <a:latin typeface="+mj-lt"/>
            </a:endParaRPr>
          </a:p>
        </p:txBody>
      </p:sp>
      <p:pic>
        <p:nvPicPr>
          <p:cNvPr id="7" name="Picture 6">
            <a:extLst>
              <a:ext uri="{FF2B5EF4-FFF2-40B4-BE49-F238E27FC236}">
                <a16:creationId xmlns:a16="http://schemas.microsoft.com/office/drawing/2014/main" id="{9E689B8E-43CE-B957-810F-8588F46C835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628" y="1439201"/>
            <a:ext cx="4556361" cy="4709211"/>
          </a:xfrm>
          <a:prstGeom prst="rect">
            <a:avLst/>
          </a:prstGeom>
        </p:spPr>
      </p:pic>
      <p:sp>
        <p:nvSpPr>
          <p:cNvPr id="8" name="TextBox 7">
            <a:extLst>
              <a:ext uri="{FF2B5EF4-FFF2-40B4-BE49-F238E27FC236}">
                <a16:creationId xmlns:a16="http://schemas.microsoft.com/office/drawing/2014/main" id="{8D77DA66-7272-10E0-4054-462A8BBB8B2B}"/>
              </a:ext>
            </a:extLst>
          </p:cNvPr>
          <p:cNvSpPr txBox="1"/>
          <p:nvPr/>
        </p:nvSpPr>
        <p:spPr>
          <a:xfrm>
            <a:off x="680853" y="1499863"/>
            <a:ext cx="4466571" cy="502702"/>
          </a:xfrm>
          <a:prstGeom prst="rect">
            <a:avLst/>
          </a:prstGeom>
          <a:noFill/>
        </p:spPr>
        <p:txBody>
          <a:bodyPr wrap="square">
            <a:spAutoFit/>
          </a:bodyPr>
          <a:lstStyle/>
          <a:p>
            <a:pPr algn="ctr">
              <a:lnSpc>
                <a:spcPts val="1600"/>
              </a:lnSpc>
            </a:pPr>
            <a:r>
              <a:rPr lang="en-US" sz="1600" b="1" dirty="0">
                <a:solidFill>
                  <a:schemeClr val="bg1"/>
                </a:solidFill>
              </a:rPr>
              <a:t>Disruptive innovators </a:t>
            </a:r>
            <a:r>
              <a:rPr lang="en-US" sz="1600" dirty="0">
                <a:solidFill>
                  <a:schemeClr val="bg1"/>
                </a:solidFill>
              </a:rPr>
              <a:t>in healthcare are aligned with the development of...</a:t>
            </a:r>
          </a:p>
        </p:txBody>
      </p:sp>
      <p:sp>
        <p:nvSpPr>
          <p:cNvPr id="9" name="TextBox 8">
            <a:extLst>
              <a:ext uri="{FF2B5EF4-FFF2-40B4-BE49-F238E27FC236}">
                <a16:creationId xmlns:a16="http://schemas.microsoft.com/office/drawing/2014/main" id="{E18AAA16-156B-DD6E-A646-DB204BD26CD6}"/>
              </a:ext>
            </a:extLst>
          </p:cNvPr>
          <p:cNvSpPr txBox="1"/>
          <p:nvPr/>
        </p:nvSpPr>
        <p:spPr>
          <a:xfrm>
            <a:off x="1353526" y="2386387"/>
            <a:ext cx="3387360" cy="297517"/>
          </a:xfrm>
          <a:prstGeom prst="rect">
            <a:avLst/>
          </a:prstGeom>
          <a:noFill/>
        </p:spPr>
        <p:txBody>
          <a:bodyPr wrap="square">
            <a:spAutoFit/>
          </a:bodyPr>
          <a:lstStyle/>
          <a:p>
            <a:pPr algn="ctr">
              <a:lnSpc>
                <a:spcPts val="1600"/>
              </a:lnSpc>
            </a:pPr>
            <a:r>
              <a:rPr lang="en-US" sz="1600" b="1" dirty="0">
                <a:solidFill>
                  <a:schemeClr val="bg1"/>
                </a:solidFill>
              </a:rPr>
              <a:t>AI/ML </a:t>
            </a:r>
            <a:r>
              <a:rPr lang="en-US" sz="1600" b="1" dirty="0" err="1">
                <a:solidFill>
                  <a:schemeClr val="bg1"/>
                </a:solidFill>
              </a:rPr>
              <a:t>GenAI</a:t>
            </a:r>
            <a:endParaRPr lang="en-US" sz="1600" dirty="0">
              <a:solidFill>
                <a:schemeClr val="bg1"/>
              </a:solidFill>
            </a:endParaRPr>
          </a:p>
        </p:txBody>
      </p:sp>
      <p:sp>
        <p:nvSpPr>
          <p:cNvPr id="11" name="TextBox 10">
            <a:extLst>
              <a:ext uri="{FF2B5EF4-FFF2-40B4-BE49-F238E27FC236}">
                <a16:creationId xmlns:a16="http://schemas.microsoft.com/office/drawing/2014/main" id="{1CAD1D8D-836A-5B5B-4D9A-A7D0B1B36037}"/>
              </a:ext>
            </a:extLst>
          </p:cNvPr>
          <p:cNvSpPr txBox="1"/>
          <p:nvPr/>
        </p:nvSpPr>
        <p:spPr>
          <a:xfrm>
            <a:off x="1353526" y="3162189"/>
            <a:ext cx="3387360" cy="297517"/>
          </a:xfrm>
          <a:prstGeom prst="rect">
            <a:avLst/>
          </a:prstGeom>
          <a:noFill/>
        </p:spPr>
        <p:txBody>
          <a:bodyPr wrap="square">
            <a:spAutoFit/>
          </a:bodyPr>
          <a:lstStyle/>
          <a:p>
            <a:pPr algn="ctr">
              <a:lnSpc>
                <a:spcPts val="1600"/>
              </a:lnSpc>
            </a:pPr>
            <a:r>
              <a:rPr lang="en-US" sz="1600" b="1" dirty="0">
                <a:solidFill>
                  <a:schemeClr val="bg1"/>
                </a:solidFill>
              </a:rPr>
              <a:t>Robotics</a:t>
            </a:r>
            <a:endParaRPr lang="en-US" sz="1600" dirty="0">
              <a:solidFill>
                <a:schemeClr val="bg1"/>
              </a:solidFill>
            </a:endParaRPr>
          </a:p>
        </p:txBody>
      </p:sp>
      <p:sp>
        <p:nvSpPr>
          <p:cNvPr id="14" name="TextBox 13">
            <a:extLst>
              <a:ext uri="{FF2B5EF4-FFF2-40B4-BE49-F238E27FC236}">
                <a16:creationId xmlns:a16="http://schemas.microsoft.com/office/drawing/2014/main" id="{6E94B829-85FF-AA88-0E48-D94CCE5783F8}"/>
              </a:ext>
            </a:extLst>
          </p:cNvPr>
          <p:cNvSpPr txBox="1"/>
          <p:nvPr/>
        </p:nvSpPr>
        <p:spPr>
          <a:xfrm>
            <a:off x="1353526" y="3937991"/>
            <a:ext cx="3387360" cy="297517"/>
          </a:xfrm>
          <a:prstGeom prst="rect">
            <a:avLst/>
          </a:prstGeom>
          <a:noFill/>
        </p:spPr>
        <p:txBody>
          <a:bodyPr wrap="square">
            <a:spAutoFit/>
          </a:bodyPr>
          <a:lstStyle/>
          <a:p>
            <a:pPr algn="ctr">
              <a:lnSpc>
                <a:spcPts val="1600"/>
              </a:lnSpc>
            </a:pPr>
            <a:r>
              <a:rPr lang="en-US" sz="1600" b="1" dirty="0">
                <a:solidFill>
                  <a:schemeClr val="bg1"/>
                </a:solidFill>
              </a:rPr>
              <a:t>IoT</a:t>
            </a:r>
            <a:endParaRPr lang="en-US" sz="1600" dirty="0">
              <a:solidFill>
                <a:schemeClr val="bg1"/>
              </a:solidFill>
            </a:endParaRPr>
          </a:p>
        </p:txBody>
      </p:sp>
      <p:sp>
        <p:nvSpPr>
          <p:cNvPr id="15" name="TextBox 14">
            <a:extLst>
              <a:ext uri="{FF2B5EF4-FFF2-40B4-BE49-F238E27FC236}">
                <a16:creationId xmlns:a16="http://schemas.microsoft.com/office/drawing/2014/main" id="{96101134-1779-C7EE-6FE1-24E7E4DD3E0B}"/>
              </a:ext>
            </a:extLst>
          </p:cNvPr>
          <p:cNvSpPr txBox="1"/>
          <p:nvPr/>
        </p:nvSpPr>
        <p:spPr>
          <a:xfrm>
            <a:off x="1353526" y="4675905"/>
            <a:ext cx="3387360" cy="297517"/>
          </a:xfrm>
          <a:prstGeom prst="rect">
            <a:avLst/>
          </a:prstGeom>
          <a:noFill/>
        </p:spPr>
        <p:txBody>
          <a:bodyPr wrap="square">
            <a:spAutoFit/>
          </a:bodyPr>
          <a:lstStyle/>
          <a:p>
            <a:pPr algn="ctr">
              <a:lnSpc>
                <a:spcPts val="1600"/>
              </a:lnSpc>
            </a:pPr>
            <a:r>
              <a:rPr lang="en-US" sz="1600" b="1" dirty="0">
                <a:solidFill>
                  <a:schemeClr val="bg1"/>
                </a:solidFill>
              </a:rPr>
              <a:t>Digitalization</a:t>
            </a:r>
            <a:endParaRPr lang="en-US" sz="1600" dirty="0">
              <a:solidFill>
                <a:schemeClr val="bg1"/>
              </a:solidFill>
            </a:endParaRPr>
          </a:p>
        </p:txBody>
      </p:sp>
      <p:sp>
        <p:nvSpPr>
          <p:cNvPr id="16" name="TextBox 15">
            <a:extLst>
              <a:ext uri="{FF2B5EF4-FFF2-40B4-BE49-F238E27FC236}">
                <a16:creationId xmlns:a16="http://schemas.microsoft.com/office/drawing/2014/main" id="{9573426F-14F9-EFCB-3DAA-9E35D525965B}"/>
              </a:ext>
            </a:extLst>
          </p:cNvPr>
          <p:cNvSpPr txBox="1"/>
          <p:nvPr/>
        </p:nvSpPr>
        <p:spPr>
          <a:xfrm>
            <a:off x="1353526" y="5334710"/>
            <a:ext cx="3387360" cy="502702"/>
          </a:xfrm>
          <a:prstGeom prst="rect">
            <a:avLst/>
          </a:prstGeom>
          <a:noFill/>
        </p:spPr>
        <p:txBody>
          <a:bodyPr wrap="square">
            <a:spAutoFit/>
          </a:bodyPr>
          <a:lstStyle/>
          <a:p>
            <a:pPr algn="ctr">
              <a:lnSpc>
                <a:spcPts val="1600"/>
              </a:lnSpc>
            </a:pPr>
            <a:r>
              <a:rPr lang="en-US" sz="1600" b="1" dirty="0">
                <a:solidFill>
                  <a:schemeClr val="bg1"/>
                </a:solidFill>
              </a:rPr>
              <a:t>Pharmaceutical techniques/discoveries</a:t>
            </a:r>
            <a:endParaRPr lang="en-US" sz="1600" dirty="0">
              <a:solidFill>
                <a:schemeClr val="bg1"/>
              </a:solidFill>
            </a:endParaRPr>
          </a:p>
        </p:txBody>
      </p:sp>
      <p:pic>
        <p:nvPicPr>
          <p:cNvPr id="13" name="Picture 12" descr="Scientific publication: Future of Health Services. The Role of Physicians in the Disruptive Era.">
            <a:extLst>
              <a:ext uri="{FF2B5EF4-FFF2-40B4-BE49-F238E27FC236}">
                <a16:creationId xmlns:a16="http://schemas.microsoft.com/office/drawing/2014/main" id="{C394C2F9-0848-AD4F-B6FF-69170C8057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0532" y="486641"/>
            <a:ext cx="4756218" cy="4061399"/>
          </a:xfrm>
          <a:prstGeom prst="rect">
            <a:avLst/>
          </a:prstGeom>
          <a:noFill/>
        </p:spPr>
      </p:pic>
      <p:sp>
        <p:nvSpPr>
          <p:cNvPr id="4" name="TextBox 3">
            <a:extLst>
              <a:ext uri="{FF2B5EF4-FFF2-40B4-BE49-F238E27FC236}">
                <a16:creationId xmlns:a16="http://schemas.microsoft.com/office/drawing/2014/main" id="{FBAECF2E-B522-D923-7481-87D1EED8559C}"/>
              </a:ext>
            </a:extLst>
          </p:cNvPr>
          <p:cNvSpPr txBox="1"/>
          <p:nvPr/>
        </p:nvSpPr>
        <p:spPr>
          <a:xfrm>
            <a:off x="6600532" y="5909815"/>
            <a:ext cx="4912476" cy="461641"/>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r>
              <a:rPr lang="en-US" sz="800" dirty="0" err="1">
                <a:solidFill>
                  <a:srgbClr val="212121"/>
                </a:solidFill>
                <a:latin typeface="Roboto"/>
                <a:ea typeface="Roboto"/>
                <a:cs typeface="Roboto"/>
              </a:rPr>
              <a:t>Wiweko</a:t>
            </a:r>
            <a:r>
              <a:rPr lang="en-US" sz="800" dirty="0">
                <a:solidFill>
                  <a:srgbClr val="212121"/>
                </a:solidFill>
                <a:latin typeface="Roboto"/>
                <a:ea typeface="Roboto"/>
                <a:cs typeface="Roboto"/>
              </a:rPr>
              <a:t> B, </a:t>
            </a:r>
            <a:r>
              <a:rPr lang="en-US" sz="800" dirty="0" err="1">
                <a:solidFill>
                  <a:srgbClr val="212121"/>
                </a:solidFill>
                <a:latin typeface="Roboto"/>
                <a:ea typeface="Roboto"/>
                <a:cs typeface="Roboto"/>
              </a:rPr>
              <a:t>Zakirah</a:t>
            </a:r>
            <a:r>
              <a:rPr lang="en-US" sz="800" dirty="0">
                <a:solidFill>
                  <a:srgbClr val="212121"/>
                </a:solidFill>
                <a:latin typeface="Roboto"/>
                <a:ea typeface="Roboto"/>
                <a:cs typeface="Roboto"/>
              </a:rPr>
              <a:t> SC. Future of Health Services: The Role of Physicians in the Disruptive Era. J Hum </a:t>
            </a:r>
            <a:r>
              <a:rPr lang="en-US" sz="800" dirty="0" err="1">
                <a:solidFill>
                  <a:srgbClr val="212121"/>
                </a:solidFill>
                <a:latin typeface="Roboto"/>
                <a:ea typeface="Roboto"/>
                <a:cs typeface="Roboto"/>
              </a:rPr>
              <a:t>Reprod</a:t>
            </a:r>
            <a:r>
              <a:rPr lang="en-US" sz="800" dirty="0">
                <a:solidFill>
                  <a:srgbClr val="212121"/>
                </a:solidFill>
                <a:latin typeface="Roboto"/>
                <a:ea typeface="Roboto"/>
                <a:cs typeface="Roboto"/>
              </a:rPr>
              <a:t> Sci. 2020 Oct-Dec;13(4):250-256. </a:t>
            </a:r>
            <a:r>
              <a:rPr lang="en-US" sz="800" dirty="0" err="1">
                <a:solidFill>
                  <a:srgbClr val="212121"/>
                </a:solidFill>
                <a:latin typeface="Roboto"/>
                <a:ea typeface="Roboto"/>
                <a:cs typeface="Roboto"/>
              </a:rPr>
              <a:t>doi</a:t>
            </a:r>
            <a:r>
              <a:rPr lang="en-US" sz="800" dirty="0">
                <a:solidFill>
                  <a:srgbClr val="212121"/>
                </a:solidFill>
                <a:latin typeface="Roboto"/>
                <a:ea typeface="Roboto"/>
                <a:cs typeface="Roboto"/>
              </a:rPr>
              <a:t>: 10.4103/jhrs.JHRS_172_19. </a:t>
            </a:r>
            <a:r>
              <a:rPr lang="en-US" sz="800" dirty="0" err="1">
                <a:solidFill>
                  <a:srgbClr val="212121"/>
                </a:solidFill>
                <a:latin typeface="Roboto"/>
                <a:ea typeface="Roboto"/>
                <a:cs typeface="Roboto"/>
              </a:rPr>
              <a:t>Epub</a:t>
            </a:r>
            <a:r>
              <a:rPr lang="en-US" sz="800" dirty="0">
                <a:solidFill>
                  <a:srgbClr val="212121"/>
                </a:solidFill>
                <a:latin typeface="Roboto"/>
                <a:ea typeface="Roboto"/>
                <a:cs typeface="Roboto"/>
              </a:rPr>
              <a:t> 2020 Dec 28. PMID: 33627972; PMCID: PMC7879842. </a:t>
            </a:r>
            <a:r>
              <a:rPr lang="en-US" sz="800" dirty="0">
                <a:ea typeface="+mn-lt"/>
                <a:cs typeface="+mn-lt"/>
                <a:hlinkClick r:id="rId5"/>
              </a:rPr>
              <a:t>https://pubmed.ncbi.nlm.nih.gov/33627972/</a:t>
            </a:r>
            <a:r>
              <a:rPr lang="en-US" sz="800" dirty="0">
                <a:ea typeface="+mn-lt"/>
                <a:cs typeface="+mn-lt"/>
              </a:rPr>
              <a:t> </a:t>
            </a:r>
            <a:endParaRPr lang="en-US" sz="800" dirty="0"/>
          </a:p>
        </p:txBody>
      </p:sp>
    </p:spTree>
    <p:extLst>
      <p:ext uri="{BB962C8B-B14F-4D97-AF65-F5344CB8AC3E}">
        <p14:creationId xmlns:p14="http://schemas.microsoft.com/office/powerpoint/2010/main" val="337203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910F2-658A-6472-9851-0C1A929C49D2}"/>
              </a:ext>
            </a:extLst>
          </p:cNvPr>
          <p:cNvSpPr>
            <a:spLocks noGrp="1"/>
          </p:cNvSpPr>
          <p:nvPr>
            <p:ph type="title"/>
          </p:nvPr>
        </p:nvSpPr>
        <p:spPr>
          <a:xfrm>
            <a:off x="653756" y="1043734"/>
            <a:ext cx="10881308" cy="607647"/>
          </a:xfrm>
        </p:spPr>
        <p:txBody>
          <a:bodyPr spcFirstLastPara="1" vert="horz" wrap="square" lIns="0" tIns="45712" rIns="0" bIns="45712" rtlCol="0" anchor="b" anchorCtr="0">
            <a:noAutofit/>
          </a:bodyPr>
          <a:lstStyle/>
          <a:p>
            <a:r>
              <a:rPr lang="en-US" sz="3599" dirty="0">
                <a:solidFill>
                  <a:srgbClr val="7030A0"/>
                </a:solidFill>
              </a:rPr>
              <a:t>Distill the problem</a:t>
            </a:r>
            <a:endParaRPr lang="en-US" sz="3599" dirty="0">
              <a:solidFill>
                <a:srgbClr val="7030A0"/>
              </a:solidFill>
              <a:cs typeface="Arial"/>
            </a:endParaRPr>
          </a:p>
        </p:txBody>
      </p:sp>
      <p:sp>
        <p:nvSpPr>
          <p:cNvPr id="3" name="Content Placeholder 2">
            <a:extLst>
              <a:ext uri="{FF2B5EF4-FFF2-40B4-BE49-F238E27FC236}">
                <a16:creationId xmlns:a16="http://schemas.microsoft.com/office/drawing/2014/main" id="{C5F44213-F44D-FAE5-353D-375F8021190A}"/>
              </a:ext>
            </a:extLst>
          </p:cNvPr>
          <p:cNvSpPr>
            <a:spLocks noGrp="1"/>
          </p:cNvSpPr>
          <p:nvPr>
            <p:ph type="body" idx="1"/>
          </p:nvPr>
        </p:nvSpPr>
        <p:spPr>
          <a:xfrm>
            <a:off x="1096251" y="2093214"/>
            <a:ext cx="9996317" cy="478915"/>
          </a:xfrm>
        </p:spPr>
        <p:txBody>
          <a:bodyPr spcFirstLastPara="1" vert="horz" wrap="square" lIns="0" tIns="0" rIns="0" bIns="45712" rtlCol="0" anchor="t" anchorCtr="0">
            <a:normAutofit fontScale="92500" lnSpcReduction="20000"/>
          </a:bodyPr>
          <a:lstStyle/>
          <a:p>
            <a:pPr marL="0" indent="0">
              <a:buNone/>
            </a:pPr>
            <a:r>
              <a:rPr lang="en-US" sz="2399" b="1" dirty="0"/>
              <a:t>Fundamental elements</a:t>
            </a:r>
            <a:endParaRPr lang="en-US" sz="2399" b="1" dirty="0">
              <a:cs typeface="Arial"/>
            </a:endParaRPr>
          </a:p>
        </p:txBody>
      </p:sp>
      <p:sp>
        <p:nvSpPr>
          <p:cNvPr id="8" name="TextBox 7">
            <a:extLst>
              <a:ext uri="{FF2B5EF4-FFF2-40B4-BE49-F238E27FC236}">
                <a16:creationId xmlns:a16="http://schemas.microsoft.com/office/drawing/2014/main" id="{BDF6CDC5-9099-98FC-89FC-74C2B192AC17}"/>
              </a:ext>
            </a:extLst>
          </p:cNvPr>
          <p:cNvSpPr txBox="1"/>
          <p:nvPr/>
        </p:nvSpPr>
        <p:spPr>
          <a:xfrm>
            <a:off x="837238" y="2886258"/>
            <a:ext cx="9590222" cy="2799228"/>
          </a:xfrm>
          <a:prstGeom prst="rect">
            <a:avLst/>
          </a:prstGeom>
          <a:noFill/>
        </p:spPr>
        <p:txBody>
          <a:bodyPr wrap="square">
            <a:spAutoFit/>
          </a:bodyPr>
          <a:lstStyle/>
          <a:p>
            <a:pPr marL="837990" lvl="1" indent="-228543">
              <a:buClr>
                <a:srgbClr val="7030A0"/>
              </a:buClr>
              <a:buFont typeface="Arial" panose="020B0604020202020204" pitchFamily="34" charset="0"/>
              <a:buChar char="•"/>
            </a:pPr>
            <a:r>
              <a:rPr lang="en-US" sz="1466" dirty="0"/>
              <a:t>Digitized individual-level information can facilitate real-time personalized insights. </a:t>
            </a:r>
            <a:endParaRPr lang="en-US" sz="1466" dirty="0">
              <a:cs typeface="Arial"/>
            </a:endParaRPr>
          </a:p>
          <a:p>
            <a:pPr marL="837990" lvl="1" indent="-228543">
              <a:buClr>
                <a:srgbClr val="7030A0"/>
              </a:buClr>
              <a:buFont typeface="Arial" panose="020B0604020202020204" pitchFamily="34" charset="0"/>
              <a:buChar char="•"/>
            </a:pPr>
            <a:r>
              <a:rPr lang="en-US" sz="1466" dirty="0"/>
              <a:t>It’s unreasonable to expect our patients to curate and synthesize data generated by their many elected health apps, fragmented personal genetics subscriptions, and documented clinician recommendations. </a:t>
            </a:r>
            <a:endParaRPr lang="en-US" sz="1466" dirty="0">
              <a:cs typeface="Arial"/>
            </a:endParaRPr>
          </a:p>
          <a:p>
            <a:pPr marL="837990" lvl="1" indent="-228543">
              <a:buClr>
                <a:srgbClr val="7030A0"/>
              </a:buClr>
              <a:buFont typeface="Arial" panose="020B0604020202020204" pitchFamily="34" charset="0"/>
              <a:buChar char="•"/>
            </a:pPr>
            <a:r>
              <a:rPr lang="en-US" sz="1466" dirty="0"/>
              <a:t>Consider clinician burnout – it's equally unreasonable to expect time-pressed providers to scour through disjointed health records to gather disparate data that may ultimately have a low probability of impacting patient outcomes.</a:t>
            </a:r>
            <a:endParaRPr lang="en-US" sz="1466" dirty="0">
              <a:cs typeface="Arial"/>
            </a:endParaRPr>
          </a:p>
          <a:p>
            <a:pPr marL="837990" lvl="1" indent="-228543">
              <a:buClr>
                <a:srgbClr val="7030A0"/>
              </a:buClr>
              <a:buFont typeface="Arial" panose="020B0604020202020204" pitchFamily="34" charset="0"/>
              <a:buChar char="•"/>
            </a:pPr>
            <a:r>
              <a:rPr lang="en-US" sz="1466" dirty="0"/>
              <a:t>Healthcare AI is developing exponentially, and we have traction in providing platforms for actionable insights to clinicians. </a:t>
            </a:r>
            <a:endParaRPr lang="en-US" sz="1466" dirty="0">
              <a:cs typeface="Arial"/>
            </a:endParaRPr>
          </a:p>
          <a:p>
            <a:pPr marL="837990" lvl="1" indent="-228543">
              <a:buClr>
                <a:srgbClr val="7030A0"/>
              </a:buClr>
              <a:buFont typeface="Arial" panose="020B0604020202020204" pitchFamily="34" charset="0"/>
              <a:buChar char="•"/>
            </a:pPr>
            <a:r>
              <a:rPr lang="en-US" sz="1466" dirty="0"/>
              <a:t>Health providers have limited contact and provide recommendations to patients at varying time intervals. </a:t>
            </a:r>
            <a:endParaRPr lang="en-US" sz="1466" dirty="0">
              <a:cs typeface="Arial"/>
            </a:endParaRPr>
          </a:p>
          <a:p>
            <a:pPr marL="837990" lvl="1" indent="-228543">
              <a:buClr>
                <a:srgbClr val="7030A0"/>
              </a:buClr>
              <a:buFont typeface="Arial" panose="020B0604020202020204" pitchFamily="34" charset="0"/>
              <a:buChar char="•"/>
            </a:pPr>
            <a:r>
              <a:rPr lang="en-US" sz="1466" dirty="0"/>
              <a:t>On a minute-by-minute basis, patients alone make the decisions that ultimately determine their well-being.</a:t>
            </a:r>
            <a:endParaRPr lang="en-US" sz="1466" dirty="0">
              <a:cs typeface="Arial"/>
            </a:endParaRPr>
          </a:p>
        </p:txBody>
      </p:sp>
      <p:sp>
        <p:nvSpPr>
          <p:cNvPr id="6" name="TextBox 5">
            <a:extLst>
              <a:ext uri="{FF2B5EF4-FFF2-40B4-BE49-F238E27FC236}">
                <a16:creationId xmlns:a16="http://schemas.microsoft.com/office/drawing/2014/main" id="{D85979AD-66F6-7510-3ACE-A54F61E11A2B}"/>
              </a:ext>
            </a:extLst>
          </p:cNvPr>
          <p:cNvSpPr txBox="1"/>
          <p:nvPr/>
        </p:nvSpPr>
        <p:spPr>
          <a:xfrm>
            <a:off x="6675507" y="6040633"/>
            <a:ext cx="5236071" cy="707862"/>
          </a:xfrm>
          <a:prstGeom prst="rect">
            <a:avLst/>
          </a:prstGeom>
          <a:solidFill>
            <a:srgbClr val="D9D9D9"/>
          </a:solid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r>
              <a:rPr lang="en-US" sz="1000" dirty="0"/>
              <a:t>Logical Dialogue: Part of innovating to meet the future needs of customers, as Dr. Christensen has stated, is to frame the problem. Many of our problems adapting to the digital age in healthcare stem from "noise." What are some of the fundamental elements of this state?</a:t>
            </a:r>
            <a:endParaRPr lang="en-US" sz="1000" dirty="0">
              <a:ea typeface="+mn-lt"/>
              <a:cs typeface="+mn-lt"/>
            </a:endParaRPr>
          </a:p>
        </p:txBody>
      </p:sp>
      <p:cxnSp>
        <p:nvCxnSpPr>
          <p:cNvPr id="5" name="Straight Connector 4">
            <a:extLst>
              <a:ext uri="{FF2B5EF4-FFF2-40B4-BE49-F238E27FC236}">
                <a16:creationId xmlns:a16="http://schemas.microsoft.com/office/drawing/2014/main" id="{CC27C484-2640-626D-E690-489CF1B414C5}"/>
              </a:ext>
              <a:ext uri="{C183D7F6-B498-43B3-948B-1728B52AA6E4}">
                <adec:decorative xmlns:adec="http://schemas.microsoft.com/office/drawing/2017/decorative" val="1"/>
              </a:ext>
            </a:extLst>
          </p:cNvPr>
          <p:cNvCxnSpPr>
            <a:cxnSpLocks/>
          </p:cNvCxnSpPr>
          <p:nvPr/>
        </p:nvCxnSpPr>
        <p:spPr>
          <a:xfrm>
            <a:off x="1266330" y="3065107"/>
            <a:ext cx="0" cy="211135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210673"/>
      </p:ext>
    </p:extLst>
  </p:cSld>
  <p:clrMapOvr>
    <a:masterClrMapping/>
  </p:clrMapOvr>
</p:sld>
</file>

<file path=ppt/theme/theme1.xml><?xml version="1.0" encoding="utf-8"?>
<a:theme xmlns:a="http://schemas.openxmlformats.org/drawingml/2006/main" name="2020_MC_White (12-28-2020)">
  <a:themeElements>
    <a:clrScheme name="2020_MC_White">
      <a:dk1>
        <a:srgbClr val="FFFFFF"/>
      </a:dk1>
      <a:lt1>
        <a:srgbClr val="000000"/>
      </a:lt1>
      <a:dk2>
        <a:srgbClr val="D2D2D2"/>
      </a:dk2>
      <a:lt2>
        <a:srgbClr val="0057B8"/>
      </a:lt2>
      <a:accent1>
        <a:srgbClr val="009CDE"/>
      </a:accent1>
      <a:accent2>
        <a:srgbClr val="0057B8"/>
      </a:accent2>
      <a:accent3>
        <a:srgbClr val="00873E"/>
      </a:accent3>
      <a:accent4>
        <a:srgbClr val="8246AF"/>
      </a:accent4>
      <a:accent5>
        <a:srgbClr val="FE5000"/>
      </a:accent5>
      <a:accent6>
        <a:srgbClr val="FFC845"/>
      </a:accent6>
      <a:hlink>
        <a:srgbClr val="009CDE"/>
      </a:hlink>
      <a:folHlink>
        <a:srgbClr val="A8A8A8"/>
      </a:folHlink>
    </a:clrScheme>
    <a:fontScheme name="mc-white-widescreen">
      <a:majorFont>
        <a:latin typeface="Arial"/>
        <a:ea typeface=""/>
        <a:cs typeface=""/>
      </a:majorFont>
      <a:minorFont>
        <a:latin typeface="Arial"/>
        <a:ea typeface=""/>
        <a:cs typeface=""/>
      </a:minorFont>
    </a:fontScheme>
    <a:fmtScheme name="mc-white-widescre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_White (11-8-2023).potx" id="{AC4874ED-4798-4B0C-A30D-8BF30045A63B}" vid="{2354CC9A-9606-4EFC-9A75-29E1720EE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TemplateConfiguration><![CDATA[{"elementsMetadata":[],"transformationConfigurations":[],"templateName":"MC_White","templateDescription":"Mayo Clinic Brand Approved White PowerPoint Template","enableDocumentContentUpdater":false,"version":"2.0"}]]></TemplafyTemplateConfiguration>
</file>

<file path=customXml/item2.xml><?xml version="1.0" encoding="utf-8"?>
<TemplafyFormConfiguration><![CDATA[{"formFields":[],"formDataEntries":[]}]]></TemplafyFormConfiguration>
</file>

<file path=customXml/item3.xml><?xml version="1.0" encoding="utf-8"?>
<TemplafySlideTemplateConfiguration><![CDATA[{"slideVersion":1,"isValidatorEnabled":false,"isLocked":false,"elementsMetadata":[],"slideId":"638351543689196512","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638351543690486318","enableDocumentContentUpdater":false,"version":"2.0"}]]></TemplafySlideTemplateConfiguration>
</file>

<file path=customXml/item6.xml><?xml version="1.0" encoding="utf-8"?>
<TemplafySlideFormConfiguration><![CDATA[{"formFields":[],"formDataEntries":[]}]]></TemplafySlideFormConfiguration>
</file>

<file path=customXml/itemProps1.xml><?xml version="1.0" encoding="utf-8"?>
<ds:datastoreItem xmlns:ds="http://schemas.openxmlformats.org/officeDocument/2006/customXml" ds:itemID="{0E5D1702-FD34-410D-B5DD-76BA8452BE5F}">
  <ds:schemaRefs/>
</ds:datastoreItem>
</file>

<file path=customXml/itemProps2.xml><?xml version="1.0" encoding="utf-8"?>
<ds:datastoreItem xmlns:ds="http://schemas.openxmlformats.org/officeDocument/2006/customXml" ds:itemID="{DCF089A7-63CE-4BC7-98AC-D7822DDE4C0A}">
  <ds:schemaRefs/>
</ds:datastoreItem>
</file>

<file path=customXml/itemProps3.xml><?xml version="1.0" encoding="utf-8"?>
<ds:datastoreItem xmlns:ds="http://schemas.openxmlformats.org/officeDocument/2006/customXml" ds:itemID="{6A5F5B0C-CBB0-413D-988D-377541392FCE}">
  <ds:schemaRefs/>
</ds:datastoreItem>
</file>

<file path=customXml/itemProps4.xml><?xml version="1.0" encoding="utf-8"?>
<ds:datastoreItem xmlns:ds="http://schemas.openxmlformats.org/officeDocument/2006/customXml" ds:itemID="{1574E734-C347-4BCE-A0B8-25CB3CBFB8E4}">
  <ds:schemaRefs/>
</ds:datastoreItem>
</file>

<file path=customXml/itemProps5.xml><?xml version="1.0" encoding="utf-8"?>
<ds:datastoreItem xmlns:ds="http://schemas.openxmlformats.org/officeDocument/2006/customXml" ds:itemID="{989761CC-2EA9-4AAB-AC87-F1F8A5BD2C0F}">
  <ds:schemaRefs/>
</ds:datastoreItem>
</file>

<file path=customXml/itemProps6.xml><?xml version="1.0" encoding="utf-8"?>
<ds:datastoreItem xmlns:ds="http://schemas.openxmlformats.org/officeDocument/2006/customXml" ds:itemID="{430B225B-3006-43E0-A52E-4AE6AEBABA92}">
  <ds:schemaRefs/>
</ds:datastoreItem>
</file>

<file path=docProps/app.xml><?xml version="1.0" encoding="utf-8"?>
<Properties xmlns="http://schemas.openxmlformats.org/officeDocument/2006/extended-properties" xmlns:vt="http://schemas.openxmlformats.org/officeDocument/2006/docPropsVTypes">
  <Template/>
  <TotalTime>4027</TotalTime>
  <Words>6861</Words>
  <Application>Microsoft Office PowerPoint</Application>
  <PresentationFormat>Custom</PresentationFormat>
  <Paragraphs>491</Paragraphs>
  <Slides>49</Slides>
  <Notes>49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MS PGothic</vt:lpstr>
      <vt:lpstr>-apple-system</vt:lpstr>
      <vt:lpstr>Arial</vt:lpstr>
      <vt:lpstr>Arial Narrow</vt:lpstr>
      <vt:lpstr>Calibri</vt:lpstr>
      <vt:lpstr>Fira Sans</vt:lpstr>
      <vt:lpstr>Open Sans</vt:lpstr>
      <vt:lpstr>Roboto</vt:lpstr>
      <vt:lpstr>Roboto Regular</vt:lpstr>
      <vt:lpstr>Söhne</vt:lpstr>
      <vt:lpstr>Times New Roman</vt:lpstr>
      <vt:lpstr>2020_MC_White (12-28-2020)</vt:lpstr>
      <vt:lpstr>Guidelines and Guardrails for AI in Healthcare</vt:lpstr>
      <vt:lpstr>Disclosures</vt:lpstr>
      <vt:lpstr>PowerPoint Presentation</vt:lpstr>
      <vt:lpstr>Learning Objectives</vt:lpstr>
      <vt:lpstr>Person-enabled health</vt:lpstr>
      <vt:lpstr>Person-Enabled Health “...meeting the individual’s needs, values, and personalized health goals.”</vt:lpstr>
      <vt:lpstr>Adapting to the Digital Age  “There is no single right answer or path forward, but there is one right way to frame the problem.”</vt:lpstr>
      <vt:lpstr>Disruptive Innovation in healthcare... evolves to meet customers’ future needs</vt:lpstr>
      <vt:lpstr>Distill the problem</vt:lpstr>
      <vt:lpstr>What system can we collectively build to prioritize the needs of our patients?</vt:lpstr>
      <vt:lpstr>Predictive Analytics | Machine Learning | Proactive and focused decision-making</vt:lpstr>
      <vt:lpstr>Comparison of AI Adoption Across Sectors </vt:lpstr>
      <vt:lpstr>Translation Gap</vt:lpstr>
      <vt:lpstr>Critique and challenge</vt:lpstr>
      <vt:lpstr>"We must be willing to remodel, convert, reeducate and retrain to meet merging needs, not waiting until they are overpowering, but treating them while they can be contained, (and) we must retain the proven treatment."</vt:lpstr>
      <vt:lpstr>Translational Science: Code to Bedside</vt:lpstr>
      <vt:lpstr>Opportunities to bridge chasm</vt:lpstr>
      <vt:lpstr>A Delivery Science for Implementing AI in Heath Care </vt:lpstr>
      <vt:lpstr>Evaluation Process Standardization for AI Translation</vt:lpstr>
      <vt:lpstr>AI/ML Documentation </vt:lpstr>
      <vt:lpstr>AI Transparency</vt:lpstr>
      <vt:lpstr>AI/ML RISKS</vt:lpstr>
      <vt:lpstr>Examples of AI Bias Sources  (non-exhaustive list)</vt:lpstr>
      <vt:lpstr>Data Generation Bias Considerations</vt:lpstr>
      <vt:lpstr>Model Building and Implementation Bias Considerations</vt:lpstr>
      <vt:lpstr>Enterprise AI Translation Advisory Board</vt:lpstr>
      <vt:lpstr>ENGAGEMENT PROCESS </vt:lpstr>
      <vt:lpstr>PowerPoint Presentation</vt:lpstr>
      <vt:lpstr>Implementing Quality Management Systems to Close the AI Translation Gap: Facilitating Safe, Ethical, and Effective Health AI Solutions</vt:lpstr>
      <vt:lpstr>Building a healthcare AI framework hub and spoke model</vt:lpstr>
      <vt:lpstr>PowerPoint Presentation</vt:lpstr>
      <vt:lpstr>PowerPoint Presentation</vt:lpstr>
      <vt:lpstr>“We must not be content only to see things as they are. We must have the vision, faith, and hope to see what things can and must become.”  </vt:lpstr>
      <vt:lpstr>Global Collaboration</vt:lpstr>
      <vt:lpstr>CHAI Purpose</vt:lpstr>
      <vt:lpstr>Addressing Bias in Healthcare Decision-Making</vt:lpstr>
      <vt:lpstr>CHAI Goal &amp; Objectives</vt:lpstr>
      <vt:lpstr>The CHAI Blueprint for Trustworthy AI</vt:lpstr>
      <vt:lpstr>Key CHAI Blueprint Findings</vt:lpstr>
      <vt:lpstr>Key CHAI Blueprint Recommendations</vt:lpstr>
      <vt:lpstr>PowerPoint Presentation</vt:lpstr>
      <vt:lpstr>PowerPoint Presentation</vt:lpstr>
      <vt:lpstr>PowerPoint Presentation</vt:lpstr>
      <vt:lpstr>CHAI Future Focus Areas</vt:lpstr>
      <vt:lpstr>consensus ethical principles for use of AI for health  </vt:lpstr>
      <vt:lpstr>We welcome your involvement!</vt:lpstr>
      <vt:lpstr>References (1/2)</vt:lpstr>
      <vt:lpstr>References (2/2)</vt:lpstr>
      <vt:lpstr>tusen takk!</vt:lpstr>
    </vt:vector>
  </TitlesOfParts>
  <Company>Mayo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resources</dc:title>
  <dc:creator>Nielsen, Julie M.</dc:creator>
  <dc:description>v2.15. 2020_MC_White</dc:description>
  <cp:lastModifiedBy>Nora MacLaren</cp:lastModifiedBy>
  <cp:revision>165</cp:revision>
  <dcterms:created xsi:type="dcterms:W3CDTF">2024-01-26T23:34:29Z</dcterms:created>
  <dcterms:modified xsi:type="dcterms:W3CDTF">2024-02-02T06:56:58Z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2023-11-09T19:19:28</vt:lpwstr>
  </property>
  <property fmtid="{D5CDD505-2E9C-101B-9397-08002B2CF9AE}" pid="3" name="TemplafyTenantId">
    <vt:lpwstr>mcbrandtemplates</vt:lpwstr>
  </property>
  <property fmtid="{D5CDD505-2E9C-101B-9397-08002B2CF9AE}" pid="4" name="TemplafyTemplateId">
    <vt:lpwstr>773939080178696479</vt:lpwstr>
  </property>
  <property fmtid="{D5CDD505-2E9C-101B-9397-08002B2CF9AE}" pid="5" name="TemplafyUserProfileId">
    <vt:lpwstr>637630864050576573</vt:lpwstr>
  </property>
  <property fmtid="{D5CDD505-2E9C-101B-9397-08002B2CF9AE}" pid="6" name="TemplafyFromBlank">
    <vt:bool>false</vt:bool>
  </property>
</Properties>
</file>